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93" r:id="rId2"/>
    <p:sldId id="266" r:id="rId3"/>
    <p:sldId id="260" r:id="rId4"/>
    <p:sldId id="262" r:id="rId5"/>
    <p:sldId id="271" r:id="rId6"/>
    <p:sldId id="291" r:id="rId7"/>
    <p:sldId id="283" r:id="rId8"/>
    <p:sldId id="285" r:id="rId9"/>
    <p:sldId id="338" r:id="rId10"/>
    <p:sldId id="321" r:id="rId11"/>
    <p:sldId id="322" r:id="rId12"/>
    <p:sldId id="324" r:id="rId13"/>
    <p:sldId id="323" r:id="rId14"/>
    <p:sldId id="319" r:id="rId15"/>
    <p:sldId id="316" r:id="rId16"/>
    <p:sldId id="281" r:id="rId17"/>
    <p:sldId id="312" r:id="rId18"/>
    <p:sldId id="284" r:id="rId19"/>
    <p:sldId id="313" r:id="rId20"/>
    <p:sldId id="290" r:id="rId21"/>
    <p:sldId id="340" r:id="rId22"/>
    <p:sldId id="342" r:id="rId23"/>
    <p:sldId id="344" r:id="rId24"/>
    <p:sldId id="345" r:id="rId25"/>
    <p:sldId id="346" r:id="rId26"/>
    <p:sldId id="347" r:id="rId27"/>
    <p:sldId id="352" r:id="rId28"/>
    <p:sldId id="353" r:id="rId29"/>
    <p:sldId id="349" r:id="rId30"/>
    <p:sldId id="355" r:id="rId31"/>
    <p:sldId id="286" r:id="rId32"/>
    <p:sldId id="294"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Fira Sans Extra Condensed" panose="020B0503050000020004" pitchFamily="34" charset="0"/>
      <p:regular r:id="rId39"/>
      <p:bold r:id="rId40"/>
      <p:italic r:id="rId41"/>
      <p:boldItalic r:id="rId42"/>
    </p:embeddedFont>
    <p:embeddedFont>
      <p:font typeface="Fira Sans Extra Condensed Medium" panose="020B0604020202020204" charset="0"/>
      <p:regular r:id="rId43"/>
      <p:bold r:id="rId44"/>
      <p:italic r:id="rId45"/>
      <p:boldItalic r:id="rId46"/>
    </p:embeddedFont>
    <p:embeddedFont>
      <p:font typeface="Fira Sans Medium" panose="020B0603050000020004" pitchFamily="34" charset="0"/>
      <p:regular r:id="rId47"/>
      <p: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hitha jangala" initials="lj" lastIdx="1" clrIdx="0">
    <p:extLst>
      <p:ext uri="{19B8F6BF-5375-455C-9EA6-DF929625EA0E}">
        <p15:presenceInfo xmlns:p15="http://schemas.microsoft.com/office/powerpoint/2012/main" userId="aece93d980ef530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1D68"/>
    <a:srgbClr val="AA2E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7e2c5d167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7e2c5d16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9c62dac8d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9c62dac8d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98c23aa91b_1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98c23aa91b_1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489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9e384d0dd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9e384d0dd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9e384d0dd6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9e384d0dd6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1324525" y="445025"/>
            <a:ext cx="6495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5" name="Google Shape;15;p4"/>
          <p:cNvSpPr txBox="1">
            <a:spLocks noGrp="1"/>
          </p:cNvSpPr>
          <p:nvPr>
            <p:ph type="body" idx="1"/>
          </p:nvPr>
        </p:nvSpPr>
        <p:spPr>
          <a:xfrm>
            <a:off x="1069200" y="1463675"/>
            <a:ext cx="7005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4525" y="445025"/>
            <a:ext cx="6495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1069200" y="1463675"/>
            <a:ext cx="7005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8D4AC0-EC8F-47B5-8682-FDEAF501A53C}"/>
              </a:ext>
            </a:extLst>
          </p:cNvPr>
          <p:cNvSpPr txBox="1"/>
          <p:nvPr/>
        </p:nvSpPr>
        <p:spPr>
          <a:xfrm>
            <a:off x="0" y="104775"/>
            <a:ext cx="9144000" cy="4883325"/>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DETECTION OF ANOMALOUS BEHAVIOR OF SMARTPHONE DEVICES USING CHANGE POINT ANALYSIS &amp; MACHINE LEARNING</a:t>
            </a:r>
          </a:p>
          <a:p>
            <a:pPr algn="ctr"/>
            <a:r>
              <a:rPr lang="en-US" sz="1100" b="1" dirty="0">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itchFamily="18" charset="0"/>
              </a:rPr>
              <a:t>By</a:t>
            </a:r>
          </a:p>
          <a:p>
            <a:pPr algn="ctr"/>
            <a:r>
              <a:rPr lang="en-US" dirty="0">
                <a:solidFill>
                  <a:schemeClr val="tx1"/>
                </a:solidFill>
                <a:latin typeface="Times New Roman" panose="02020603050405020304" pitchFamily="18" charset="0"/>
                <a:cs typeface="Times New Roman" pitchFamily="18" charset="0"/>
              </a:rPr>
              <a:t>J.R. Sai Lohitha         </a:t>
            </a:r>
            <a:r>
              <a:rPr lang="en-US" sz="1400" dirty="0">
                <a:solidFill>
                  <a:schemeClr val="tx1"/>
                </a:solidFill>
                <a:latin typeface="Times New Roman" pitchFamily="18" charset="0"/>
                <a:cs typeface="Times New Roman" pitchFamily="18" charset="0"/>
              </a:rPr>
              <a:t>19KA1A0519</a:t>
            </a:r>
          </a:p>
          <a:p>
            <a:pPr algn="ctr"/>
            <a:r>
              <a:rPr lang="en-US" sz="1400" dirty="0">
                <a:solidFill>
                  <a:schemeClr val="tx1"/>
                </a:solidFill>
                <a:latin typeface="Times New Roman" pitchFamily="18" charset="0"/>
                <a:cs typeface="Times New Roman" pitchFamily="18" charset="0"/>
              </a:rPr>
              <a:t>A. </a:t>
            </a:r>
            <a:r>
              <a:rPr lang="en-US" sz="1400" dirty="0" err="1">
                <a:solidFill>
                  <a:schemeClr val="tx1"/>
                </a:solidFill>
                <a:latin typeface="Times New Roman" pitchFamily="18" charset="0"/>
                <a:cs typeface="Times New Roman" pitchFamily="18" charset="0"/>
              </a:rPr>
              <a:t>Sathwika</a:t>
            </a:r>
            <a:r>
              <a:rPr lang="en-US" sz="1400" dirty="0">
                <a:solidFill>
                  <a:schemeClr val="tx1"/>
                </a:solidFill>
                <a:latin typeface="Times New Roman" pitchFamily="18" charset="0"/>
                <a:cs typeface="Times New Roman" pitchFamily="18" charset="0"/>
              </a:rPr>
              <a:t>               19KA1A0504</a:t>
            </a:r>
          </a:p>
          <a:p>
            <a:pPr algn="ctr"/>
            <a:r>
              <a:rPr lang="en-US" sz="1400" dirty="0">
                <a:solidFill>
                  <a:schemeClr val="tx1"/>
                </a:solidFill>
                <a:latin typeface="Times New Roman" pitchFamily="18" charset="0"/>
                <a:cs typeface="Times New Roman" pitchFamily="18" charset="0"/>
              </a:rPr>
              <a:t>V. Hari </a:t>
            </a:r>
            <a:r>
              <a:rPr lang="en-US" sz="1400" dirty="0" err="1">
                <a:solidFill>
                  <a:schemeClr val="tx1"/>
                </a:solidFill>
                <a:latin typeface="Times New Roman" pitchFamily="18" charset="0"/>
                <a:cs typeface="Times New Roman" pitchFamily="18" charset="0"/>
              </a:rPr>
              <a:t>Sree</a:t>
            </a:r>
            <a:r>
              <a:rPr lang="en-US" sz="1400" dirty="0">
                <a:solidFill>
                  <a:schemeClr val="tx1"/>
                </a:solidFill>
                <a:latin typeface="Times New Roman" pitchFamily="18" charset="0"/>
                <a:cs typeface="Times New Roman" pitchFamily="18" charset="0"/>
              </a:rPr>
              <a:t> Rani      19KA1A0517</a:t>
            </a:r>
          </a:p>
          <a:p>
            <a:pPr algn="ctr"/>
            <a:r>
              <a:rPr lang="en-US" dirty="0">
                <a:solidFill>
                  <a:schemeClr val="tx1"/>
                </a:solidFill>
                <a:latin typeface="Times New Roman" panose="02020603050405020304" pitchFamily="18" charset="0"/>
                <a:cs typeface="Times New Roman" pitchFamily="18" charset="0"/>
              </a:rPr>
              <a:t>M. </a:t>
            </a:r>
            <a:r>
              <a:rPr lang="en-US" dirty="0" err="1">
                <a:solidFill>
                  <a:schemeClr val="tx1"/>
                </a:solidFill>
                <a:latin typeface="Times New Roman" panose="02020603050405020304" pitchFamily="18" charset="0"/>
                <a:cs typeface="Times New Roman" pitchFamily="18" charset="0"/>
              </a:rPr>
              <a:t>Premalatha</a:t>
            </a:r>
            <a:r>
              <a:rPr lang="en-US" dirty="0">
                <a:solidFill>
                  <a:schemeClr val="tx1"/>
                </a:solidFill>
                <a:latin typeface="Times New Roman" panose="02020603050405020304" pitchFamily="18" charset="0"/>
                <a:cs typeface="Times New Roman" pitchFamily="18" charset="0"/>
              </a:rPr>
              <a:t>           </a:t>
            </a:r>
            <a:r>
              <a:rPr lang="en-US" sz="1400" dirty="0">
                <a:solidFill>
                  <a:schemeClr val="tx1"/>
                </a:solidFill>
                <a:latin typeface="Times New Roman" pitchFamily="18" charset="0"/>
                <a:cs typeface="Times New Roman" pitchFamily="18" charset="0"/>
              </a:rPr>
              <a:t>19KA1A0555</a:t>
            </a:r>
          </a:p>
          <a:p>
            <a:pPr algn="ctr"/>
            <a:br>
              <a:rPr lang="en-US" sz="1400" dirty="0">
                <a:solidFill>
                  <a:schemeClr val="tx1"/>
                </a:solidFill>
                <a:latin typeface="Times New Roman" pitchFamily="18" charset="0"/>
                <a:cs typeface="Times New Roman" pitchFamily="18" charset="0"/>
              </a:rPr>
            </a:br>
            <a:r>
              <a:rPr lang="en-US" sz="1400" dirty="0">
                <a:solidFill>
                  <a:schemeClr val="tx1"/>
                </a:solidFill>
                <a:latin typeface="Times New Roman" pitchFamily="18" charset="0"/>
                <a:cs typeface="Times New Roman" pitchFamily="18" charset="0"/>
              </a:rPr>
              <a:t>Under the esteemed guidance of</a:t>
            </a:r>
            <a:br>
              <a:rPr lang="en-US" sz="1400" dirty="0">
                <a:solidFill>
                  <a:schemeClr val="tx1"/>
                </a:solidFill>
                <a:latin typeface="Times New Roman" pitchFamily="18" charset="0"/>
                <a:cs typeface="Times New Roman" pitchFamily="18" charset="0"/>
              </a:rPr>
            </a:br>
            <a:r>
              <a:rPr lang="en-US" sz="1400" b="1" dirty="0" err="1">
                <a:solidFill>
                  <a:schemeClr val="tx1"/>
                </a:solidFill>
                <a:latin typeface="Times New Roman" panose="02020603050405020304" pitchFamily="18" charset="0"/>
                <a:cs typeface="Times New Roman" pitchFamily="18" charset="0"/>
              </a:rPr>
              <a:t>Mrs.</a:t>
            </a:r>
            <a:r>
              <a:rPr lang="en-US" b="1" dirty="0" err="1">
                <a:solidFill>
                  <a:schemeClr val="tx1"/>
                </a:solidFill>
                <a:latin typeface="Times New Roman" panose="02020603050405020304" pitchFamily="18" charset="0"/>
                <a:cs typeface="Times New Roman" pitchFamily="18" charset="0"/>
              </a:rPr>
              <a:t>K.R</a:t>
            </a:r>
            <a:r>
              <a:rPr lang="en-US" b="1" dirty="0">
                <a:solidFill>
                  <a:schemeClr val="tx1"/>
                </a:solidFill>
                <a:latin typeface="Times New Roman" panose="02020603050405020304" pitchFamily="18" charset="0"/>
                <a:cs typeface="Times New Roman" pitchFamily="18" charset="0"/>
              </a:rPr>
              <a:t>. Lavanya</a:t>
            </a:r>
            <a:r>
              <a:rPr lang="en-US" sz="1400" b="1" dirty="0">
                <a:solidFill>
                  <a:schemeClr val="tx1"/>
                </a:solidFill>
                <a:latin typeface="Times New Roman" panose="02020603050405020304" pitchFamily="18" charset="0"/>
                <a:cs typeface="Times New Roman" pitchFamily="18" charset="0"/>
              </a:rPr>
              <a:t>, </a:t>
            </a:r>
            <a:r>
              <a:rPr lang="en-US" b="1" baseline="-25000" dirty="0">
                <a:solidFill>
                  <a:schemeClr val="tx1"/>
                </a:solidFill>
                <a:latin typeface="Times New Roman" panose="02020603050405020304" pitchFamily="18" charset="0"/>
                <a:cs typeface="Times New Roman" pitchFamily="18" charset="0"/>
              </a:rPr>
              <a:t>M.Tech</a:t>
            </a:r>
            <a:endParaRPr lang="en-US" sz="1400" b="1" baseline="-25000" dirty="0">
              <a:solidFill>
                <a:schemeClr val="tx1"/>
              </a:solidFill>
              <a:latin typeface="Times New Roman" panose="02020603050405020304" pitchFamily="18" charset="0"/>
              <a:cs typeface="Times New Roman" pitchFamily="18" charset="0"/>
            </a:endParaRPr>
          </a:p>
          <a:p>
            <a:pPr algn="ctr"/>
            <a:r>
              <a:rPr lang="en-US" sz="1400" b="1" dirty="0">
                <a:solidFill>
                  <a:schemeClr val="tx1"/>
                </a:solidFill>
                <a:latin typeface="Times New Roman" panose="02020603050405020304" pitchFamily="18" charset="0"/>
                <a:cs typeface="Times New Roman" pitchFamily="18" charset="0"/>
              </a:rPr>
              <a:t>Assistant Professor(</a:t>
            </a:r>
            <a:r>
              <a:rPr lang="en-US" sz="1400" b="1" dirty="0" err="1">
                <a:solidFill>
                  <a:schemeClr val="tx1"/>
                </a:solidFill>
                <a:latin typeface="Times New Roman" panose="02020603050405020304" pitchFamily="18" charset="0"/>
                <a:cs typeface="Times New Roman" pitchFamily="18" charset="0"/>
              </a:rPr>
              <a:t>Adhoc</a:t>
            </a:r>
            <a:r>
              <a:rPr lang="en-US" sz="1400" b="1" dirty="0">
                <a:solidFill>
                  <a:schemeClr val="tx1"/>
                </a:solidFill>
                <a:latin typeface="Times New Roman" panose="02020603050405020304" pitchFamily="18" charset="0"/>
                <a:cs typeface="Times New Roman" pitchFamily="18" charset="0"/>
              </a:rPr>
              <a:t>)</a:t>
            </a:r>
            <a:endParaRPr lang="en-US" sz="1400" dirty="0">
              <a:solidFill>
                <a:schemeClr val="tx1"/>
              </a:solidFill>
              <a:latin typeface="Times New Roman" panose="02020603050405020304" pitchFamily="18" charset="0"/>
              <a:cs typeface="Times New Roman" pitchFamily="18" charset="0"/>
            </a:endParaRPr>
          </a:p>
          <a:p>
            <a:endParaRPr lang="en-US" sz="800" b="1" dirty="0">
              <a:solidFill>
                <a:schemeClr val="tx1"/>
              </a:solidFill>
              <a:latin typeface="Times New Roman" panose="02020603050405020304" pitchFamily="18" charset="0"/>
              <a:cs typeface="Times New Roman" pitchFamily="18" charset="0"/>
            </a:endParaRPr>
          </a:p>
          <a:p>
            <a:br>
              <a:rPr lang="en-US" sz="800" dirty="0">
                <a:solidFill>
                  <a:schemeClr val="tx1"/>
                </a:solidFill>
                <a:latin typeface="Times New Roman" pitchFamily="18" charset="0"/>
                <a:cs typeface="Times New Roman" pitchFamily="18" charset="0"/>
              </a:rPr>
            </a:br>
            <a:br>
              <a:rPr lang="en-US" sz="800" dirty="0">
                <a:solidFill>
                  <a:schemeClr val="tx1"/>
                </a:solidFill>
                <a:latin typeface="Times New Roman" pitchFamily="18" charset="0"/>
                <a:cs typeface="Times New Roman" pitchFamily="18" charset="0"/>
              </a:rPr>
            </a:br>
            <a:br>
              <a:rPr lang="en-US" sz="800" dirty="0">
                <a:solidFill>
                  <a:schemeClr val="tx1"/>
                </a:solidFill>
                <a:latin typeface="Times New Roman" pitchFamily="18" charset="0"/>
                <a:cs typeface="Times New Roman" pitchFamily="18" charset="0"/>
              </a:rPr>
            </a:br>
            <a:br>
              <a:rPr lang="en-US" sz="800" dirty="0">
                <a:solidFill>
                  <a:schemeClr val="tx1"/>
                </a:solidFill>
                <a:latin typeface="Times New Roman" pitchFamily="18" charset="0"/>
                <a:cs typeface="Times New Roman" pitchFamily="18" charset="0"/>
              </a:rPr>
            </a:br>
            <a:br>
              <a:rPr lang="en-US" sz="800" dirty="0">
                <a:solidFill>
                  <a:schemeClr val="tx1"/>
                </a:solidFill>
                <a:latin typeface="Times New Roman" pitchFamily="18" charset="0"/>
                <a:cs typeface="Times New Roman" pitchFamily="18" charset="0"/>
              </a:rPr>
            </a:br>
            <a:br>
              <a:rPr lang="en-US" sz="800" dirty="0">
                <a:solidFill>
                  <a:schemeClr val="tx1"/>
                </a:solidFill>
                <a:latin typeface="Times New Roman" pitchFamily="18" charset="0"/>
                <a:cs typeface="Times New Roman" pitchFamily="18" charset="0"/>
              </a:rPr>
            </a:br>
            <a:br>
              <a:rPr lang="en-US" sz="800" dirty="0">
                <a:solidFill>
                  <a:schemeClr val="tx1"/>
                </a:solidFill>
                <a:latin typeface="Times New Roman" pitchFamily="18" charset="0"/>
                <a:cs typeface="Times New Roman" pitchFamily="18" charset="0"/>
              </a:rPr>
            </a:br>
            <a:br>
              <a:rPr lang="en-US" sz="800" dirty="0">
                <a:solidFill>
                  <a:schemeClr val="tx1"/>
                </a:solidFill>
                <a:latin typeface="Times New Roman" pitchFamily="18" charset="0"/>
                <a:cs typeface="Times New Roman" pitchFamily="18" charset="0"/>
              </a:rPr>
            </a:br>
            <a:br>
              <a:rPr lang="en-US" sz="800" dirty="0">
                <a:solidFill>
                  <a:schemeClr val="tx1"/>
                </a:solidFill>
                <a:latin typeface="Times New Roman" pitchFamily="18" charset="0"/>
                <a:cs typeface="Times New Roman" pitchFamily="18" charset="0"/>
              </a:rPr>
            </a:br>
            <a:endParaRPr lang="en-US" sz="800" dirty="0">
              <a:solidFill>
                <a:schemeClr val="tx1"/>
              </a:solidFill>
              <a:latin typeface="Times New Roman" pitchFamily="18" charset="0"/>
              <a:cs typeface="Times New Roman" pitchFamily="18" charset="0"/>
            </a:endParaRPr>
          </a:p>
          <a:p>
            <a:endParaRPr lang="en-US" sz="800" dirty="0">
              <a:solidFill>
                <a:schemeClr val="tx1"/>
              </a:solidFill>
              <a:latin typeface="Times New Roman" pitchFamily="18" charset="0"/>
              <a:cs typeface="Times New Roman" pitchFamily="18" charset="0"/>
            </a:endParaRPr>
          </a:p>
          <a:p>
            <a:pPr algn="ctr">
              <a:lnSpc>
                <a:spcPct val="120000"/>
              </a:lnSpc>
            </a:pPr>
            <a:r>
              <a:rPr lang="en-US" sz="1200" b="1" dirty="0">
                <a:solidFill>
                  <a:schemeClr val="tx1"/>
                </a:solidFill>
                <a:latin typeface="Times New Roman" pitchFamily="18" charset="0"/>
                <a:cs typeface="Times New Roman" pitchFamily="18" charset="0"/>
              </a:rPr>
              <a:t>DEPARTMENT OF COMPUTER SCIENCE AND ENGINEERING</a:t>
            </a:r>
          </a:p>
          <a:p>
            <a:pPr algn="ctr">
              <a:lnSpc>
                <a:spcPct val="120000"/>
              </a:lnSpc>
            </a:pPr>
            <a:r>
              <a:rPr lang="en-US" sz="1200" b="1" dirty="0">
                <a:solidFill>
                  <a:schemeClr val="tx1"/>
                </a:solidFill>
                <a:latin typeface="Times New Roman" pitchFamily="18" charset="0"/>
                <a:cs typeface="Times New Roman" pitchFamily="18" charset="0"/>
              </a:rPr>
              <a:t>JAWAHARLAL NEHRU TECHNOLOGICAL UNIVERSITY ANANTAPUR</a:t>
            </a:r>
            <a:br>
              <a:rPr lang="en-US" sz="1200" dirty="0">
                <a:solidFill>
                  <a:schemeClr val="tx1"/>
                </a:solidFill>
                <a:latin typeface="Times New Roman" panose="02020603050405020304" pitchFamily="18" charset="0"/>
                <a:cs typeface="Times New Roman" pitchFamily="18" charset="0"/>
              </a:rPr>
            </a:br>
            <a:r>
              <a:rPr lang="en-US" sz="1200" b="1" dirty="0">
                <a:solidFill>
                  <a:schemeClr val="tx1"/>
                </a:solidFill>
                <a:latin typeface="Times New Roman" pitchFamily="18" charset="0"/>
                <a:cs typeface="Times New Roman" pitchFamily="18" charset="0"/>
              </a:rPr>
              <a:t>COLLEGE OF ENGINEERING  KALIKIRI</a:t>
            </a:r>
          </a:p>
          <a:p>
            <a:pPr algn="ctr">
              <a:lnSpc>
                <a:spcPct val="120000"/>
              </a:lnSpc>
            </a:pPr>
            <a:r>
              <a:rPr lang="en-US" sz="1200" b="1" dirty="0">
                <a:solidFill>
                  <a:schemeClr val="tx1"/>
                </a:solidFill>
                <a:latin typeface="Times New Roman" pitchFamily="18" charset="0"/>
                <a:cs typeface="Times New Roman" pitchFamily="18" charset="0"/>
              </a:rPr>
              <a:t>Kalikiri-517234</a:t>
            </a:r>
            <a:endParaRPr lang="en-IN" dirty="0">
              <a:latin typeface="Times New Roman" panose="02020603050405020304" pitchFamily="18" charset="0"/>
              <a:cs typeface="Times New Roman" panose="02020603050405020304" pitchFamily="18" charset="0"/>
            </a:endParaRPr>
          </a:p>
        </p:txBody>
      </p:sp>
      <p:pic>
        <p:nvPicPr>
          <p:cNvPr id="7" name="Picture 2" descr="F:\PHOTOS\1448084717657.jpg">
            <a:extLst>
              <a:ext uri="{FF2B5EF4-FFF2-40B4-BE49-F238E27FC236}">
                <a16:creationId xmlns:a16="http://schemas.microsoft.com/office/drawing/2014/main" id="{16C0AB83-5902-4466-9026-C0454DC074EF}"/>
              </a:ext>
            </a:extLst>
          </p:cNvPr>
          <p:cNvPicPr>
            <a:picLocks noChangeAspect="1" noChangeArrowheads="1"/>
          </p:cNvPicPr>
          <p:nvPr/>
        </p:nvPicPr>
        <p:blipFill>
          <a:blip r:embed="rId2" cstate="print"/>
          <a:srcRect/>
          <a:stretch>
            <a:fillRect/>
          </a:stretch>
        </p:blipFill>
        <p:spPr bwMode="auto">
          <a:xfrm>
            <a:off x="3806799" y="2678959"/>
            <a:ext cx="1530401" cy="1207035"/>
          </a:xfrm>
          <a:prstGeom prst="rect">
            <a:avLst/>
          </a:prstGeom>
          <a:noFill/>
        </p:spPr>
      </p:pic>
    </p:spTree>
    <p:extLst>
      <p:ext uri="{BB962C8B-B14F-4D97-AF65-F5344CB8AC3E}">
        <p14:creationId xmlns:p14="http://schemas.microsoft.com/office/powerpoint/2010/main" val="4089661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2C43-5881-457E-9389-9B58439A219C}"/>
              </a:ext>
            </a:extLst>
          </p:cNvPr>
          <p:cNvSpPr>
            <a:spLocks noGrp="1"/>
          </p:cNvSpPr>
          <p:nvPr>
            <p:ph type="title"/>
          </p:nvPr>
        </p:nvSpPr>
        <p:spPr>
          <a:xfrm>
            <a:off x="1897512" y="340720"/>
            <a:ext cx="4892400" cy="387900"/>
          </a:xfrm>
        </p:spPr>
        <p:txBody>
          <a:bodyPr/>
          <a:lstStyle/>
          <a:p>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grpSp>
        <p:nvGrpSpPr>
          <p:cNvPr id="5" name="Google Shape;113;p16">
            <a:extLst>
              <a:ext uri="{FF2B5EF4-FFF2-40B4-BE49-F238E27FC236}">
                <a16:creationId xmlns:a16="http://schemas.microsoft.com/office/drawing/2014/main" id="{B6D0C26D-1E00-4911-92D7-8211C486FA9B}"/>
              </a:ext>
            </a:extLst>
          </p:cNvPr>
          <p:cNvGrpSpPr/>
          <p:nvPr/>
        </p:nvGrpSpPr>
        <p:grpSpPr>
          <a:xfrm>
            <a:off x="-9042" y="578951"/>
            <a:ext cx="8574972" cy="3166562"/>
            <a:chOff x="993206" y="1239170"/>
            <a:chExt cx="8358059" cy="3166562"/>
          </a:xfrm>
        </p:grpSpPr>
        <p:sp>
          <p:nvSpPr>
            <p:cNvPr id="9" name="Google Shape;127;p16">
              <a:extLst>
                <a:ext uri="{FF2B5EF4-FFF2-40B4-BE49-F238E27FC236}">
                  <a16:creationId xmlns:a16="http://schemas.microsoft.com/office/drawing/2014/main" id="{1C246940-7D3E-48E5-9B62-1E000E4E568C}"/>
                </a:ext>
              </a:extLst>
            </p:cNvPr>
            <p:cNvSpPr/>
            <p:nvPr/>
          </p:nvSpPr>
          <p:spPr>
            <a:xfrm rot="16200000">
              <a:off x="3127054" y="2909740"/>
              <a:ext cx="317916" cy="1732561"/>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grpSp>
          <p:nvGrpSpPr>
            <p:cNvPr id="10" name="Google Shape;130;p16">
              <a:extLst>
                <a:ext uri="{FF2B5EF4-FFF2-40B4-BE49-F238E27FC236}">
                  <a16:creationId xmlns:a16="http://schemas.microsoft.com/office/drawing/2014/main" id="{558DD722-2607-4BDB-8B3B-C3D0002A4CAB}"/>
                </a:ext>
              </a:extLst>
            </p:cNvPr>
            <p:cNvGrpSpPr/>
            <p:nvPr/>
          </p:nvGrpSpPr>
          <p:grpSpPr>
            <a:xfrm>
              <a:off x="993206" y="1239170"/>
              <a:ext cx="8358059" cy="3166562"/>
              <a:chOff x="993206" y="1239170"/>
              <a:chExt cx="8358059" cy="3166562"/>
            </a:xfrm>
          </p:grpSpPr>
          <p:grpSp>
            <p:nvGrpSpPr>
              <p:cNvPr id="11" name="Google Shape;131;p16">
                <a:extLst>
                  <a:ext uri="{FF2B5EF4-FFF2-40B4-BE49-F238E27FC236}">
                    <a16:creationId xmlns:a16="http://schemas.microsoft.com/office/drawing/2014/main" id="{92CC1D47-1CC7-43EC-A519-EC05AC218128}"/>
                  </a:ext>
                </a:extLst>
              </p:cNvPr>
              <p:cNvGrpSpPr/>
              <p:nvPr/>
            </p:nvGrpSpPr>
            <p:grpSpPr>
              <a:xfrm>
                <a:off x="1154714" y="1239170"/>
                <a:ext cx="8196551" cy="488570"/>
                <a:chOff x="445950" y="2662826"/>
                <a:chExt cx="7715127" cy="459874"/>
              </a:xfrm>
            </p:grpSpPr>
            <p:sp>
              <p:nvSpPr>
                <p:cNvPr id="18" name="Google Shape;132;p16">
                  <a:extLst>
                    <a:ext uri="{FF2B5EF4-FFF2-40B4-BE49-F238E27FC236}">
                      <a16:creationId xmlns:a16="http://schemas.microsoft.com/office/drawing/2014/main" id="{A0279D5A-7B55-4185-96E0-33BC97848965}"/>
                    </a:ext>
                  </a:extLst>
                </p:cNvPr>
                <p:cNvSpPr/>
                <p:nvPr/>
              </p:nvSpPr>
              <p:spPr>
                <a:xfrm>
                  <a:off x="445950" y="2928825"/>
                  <a:ext cx="67475" cy="193875"/>
                </a:xfrm>
                <a:custGeom>
                  <a:avLst/>
                  <a:gdLst/>
                  <a:ahLst/>
                  <a:cxnLst/>
                  <a:rect l="l" t="t" r="r" b="b"/>
                  <a:pathLst>
                    <a:path w="2699" h="7755" extrusionOk="0">
                      <a:moveTo>
                        <a:pt x="1303" y="0"/>
                      </a:moveTo>
                      <a:cubicBezTo>
                        <a:pt x="590" y="0"/>
                        <a:pt x="0" y="590"/>
                        <a:pt x="0" y="1303"/>
                      </a:cubicBezTo>
                      <a:lnTo>
                        <a:pt x="0" y="6452"/>
                      </a:lnTo>
                      <a:cubicBezTo>
                        <a:pt x="0" y="7166"/>
                        <a:pt x="590" y="7755"/>
                        <a:pt x="1303" y="7755"/>
                      </a:cubicBezTo>
                      <a:lnTo>
                        <a:pt x="1396" y="7755"/>
                      </a:lnTo>
                      <a:cubicBezTo>
                        <a:pt x="2141" y="7755"/>
                        <a:pt x="2699" y="7166"/>
                        <a:pt x="2699" y="6452"/>
                      </a:cubicBezTo>
                      <a:lnTo>
                        <a:pt x="2699" y="1303"/>
                      </a:lnTo>
                      <a:cubicBezTo>
                        <a:pt x="2699" y="590"/>
                        <a:pt x="2141" y="0"/>
                        <a:pt x="1396"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p16">
                  <a:extLst>
                    <a:ext uri="{FF2B5EF4-FFF2-40B4-BE49-F238E27FC236}">
                      <a16:creationId xmlns:a16="http://schemas.microsoft.com/office/drawing/2014/main" id="{79C94060-4CE5-4DBA-BEBF-882646539A37}"/>
                    </a:ext>
                  </a:extLst>
                </p:cNvPr>
                <p:cNvSpPr/>
                <p:nvPr/>
              </p:nvSpPr>
              <p:spPr>
                <a:xfrm>
                  <a:off x="464550" y="2662826"/>
                  <a:ext cx="7696527" cy="298229"/>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4;p16">
                <a:extLst>
                  <a:ext uri="{FF2B5EF4-FFF2-40B4-BE49-F238E27FC236}">
                    <a16:creationId xmlns:a16="http://schemas.microsoft.com/office/drawing/2014/main" id="{AFE72BD9-85CB-4B6D-A282-CEDF16D0F023}"/>
                  </a:ext>
                </a:extLst>
              </p:cNvPr>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5;p16">
                <a:extLst>
                  <a:ext uri="{FF2B5EF4-FFF2-40B4-BE49-F238E27FC236}">
                    <a16:creationId xmlns:a16="http://schemas.microsoft.com/office/drawing/2014/main" id="{B5DF6F63-C0A7-4BF1-B470-63934EBE0740}"/>
                  </a:ext>
                </a:extLst>
              </p:cNvPr>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p16">
                <a:extLst>
                  <a:ext uri="{FF2B5EF4-FFF2-40B4-BE49-F238E27FC236}">
                    <a16:creationId xmlns:a16="http://schemas.microsoft.com/office/drawing/2014/main" id="{2EE11BD3-CE80-4382-AFAE-63D096AFE87B}"/>
                  </a:ext>
                </a:extLst>
              </p:cNvPr>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p16">
                <a:extLst>
                  <a:ext uri="{FF2B5EF4-FFF2-40B4-BE49-F238E27FC236}">
                    <a16:creationId xmlns:a16="http://schemas.microsoft.com/office/drawing/2014/main" id="{8FEFED69-0C12-48E0-B1CD-3663CE13169D}"/>
                  </a:ext>
                </a:extLst>
              </p:cNvPr>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p16">
                <a:extLst>
                  <a:ext uri="{FF2B5EF4-FFF2-40B4-BE49-F238E27FC236}">
                    <a16:creationId xmlns:a16="http://schemas.microsoft.com/office/drawing/2014/main" id="{073FDEE8-5875-4688-9288-DE1A24C086DE}"/>
                  </a:ext>
                </a:extLst>
              </p:cNvPr>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9;p16">
                <a:extLst>
                  <a:ext uri="{FF2B5EF4-FFF2-40B4-BE49-F238E27FC236}">
                    <a16:creationId xmlns:a16="http://schemas.microsoft.com/office/drawing/2014/main" id="{17A76395-452A-4C59-9B4A-DF98440AE3CF}"/>
                  </a:ext>
                </a:extLst>
              </p:cNvPr>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33;p16">
            <a:extLst>
              <a:ext uri="{FF2B5EF4-FFF2-40B4-BE49-F238E27FC236}">
                <a16:creationId xmlns:a16="http://schemas.microsoft.com/office/drawing/2014/main" id="{2955E7B4-F5D2-4DBD-AF49-711C08830A90}"/>
              </a:ext>
            </a:extLst>
          </p:cNvPr>
          <p:cNvSpPr/>
          <p:nvPr/>
        </p:nvSpPr>
        <p:spPr>
          <a:xfrm rot="10800000" flipV="1">
            <a:off x="485648" y="585641"/>
            <a:ext cx="1022218" cy="465472"/>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12;p34">
            <a:extLst>
              <a:ext uri="{FF2B5EF4-FFF2-40B4-BE49-F238E27FC236}">
                <a16:creationId xmlns:a16="http://schemas.microsoft.com/office/drawing/2014/main" id="{354F5B92-2B70-4B7B-A41A-7EA79AFA8DBB}"/>
              </a:ext>
            </a:extLst>
          </p:cNvPr>
          <p:cNvSpPr/>
          <p:nvPr/>
        </p:nvSpPr>
        <p:spPr>
          <a:xfrm flipH="1">
            <a:off x="1483858" y="699726"/>
            <a:ext cx="7065218" cy="351388"/>
          </a:xfrm>
          <a:custGeom>
            <a:avLst/>
            <a:gdLst/>
            <a:ahLst/>
            <a:cxnLst/>
            <a:rect l="l" t="t" r="r" b="b"/>
            <a:pathLst>
              <a:path w="5158" h="927" extrusionOk="0">
                <a:moveTo>
                  <a:pt x="1930" y="1"/>
                </a:moveTo>
                <a:lnTo>
                  <a:pt x="1" y="1"/>
                </a:lnTo>
                <a:lnTo>
                  <a:pt x="1" y="926"/>
                </a:lnTo>
                <a:lnTo>
                  <a:pt x="5158" y="926"/>
                </a:lnTo>
                <a:lnTo>
                  <a:pt x="5158" y="1"/>
                </a:lnTo>
                <a:close/>
              </a:path>
            </a:pathLst>
          </a:custGeom>
          <a:solidFill>
            <a:schemeClr val="accent3"/>
          </a:solidFill>
          <a:ln>
            <a:noFill/>
          </a:ln>
        </p:spPr>
        <p:txBody>
          <a:bodyPr spcFirstLastPara="1" wrap="square" lIns="91425" tIns="91425" rIns="91425" bIns="91425" anchor="ctr" anchorCtr="0">
            <a:noAutofit/>
          </a:bodyPr>
          <a:lstStyle/>
          <a:p>
            <a:pPr lvl="0">
              <a:lnSpc>
                <a:spcPct val="150000"/>
              </a:lnSpc>
              <a:buClr>
                <a:srgbClr val="000000"/>
              </a:buClr>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User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7" name="TextBox 26">
            <a:extLst>
              <a:ext uri="{FF2B5EF4-FFF2-40B4-BE49-F238E27FC236}">
                <a16:creationId xmlns:a16="http://schemas.microsoft.com/office/drawing/2014/main" id="{256C6B06-3BDF-45F9-948B-353DDDC0788B}"/>
              </a:ext>
            </a:extLst>
          </p:cNvPr>
          <p:cNvSpPr txBox="1"/>
          <p:nvPr/>
        </p:nvSpPr>
        <p:spPr>
          <a:xfrm>
            <a:off x="1429295" y="986519"/>
            <a:ext cx="7353959" cy="22467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kern="100" dirty="0">
                <a:latin typeface="Times New Roman" panose="02020603050405020304" pitchFamily="18" charset="0"/>
                <a:ea typeface="Calibri" panose="020F0502020204030204" pitchFamily="34" charset="0"/>
                <a:cs typeface="Times New Roman" panose="02020603050405020304" pitchFamily="18" charset="0"/>
              </a:rPr>
              <a:t>I</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s designed to enable the user to interact with the system and perform various tasks.</a:t>
            </a:r>
          </a:p>
          <a:p>
            <a:pPr marL="285750" indent="-285750">
              <a:lnSpc>
                <a:spcPct val="150000"/>
              </a:lnSpc>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The user module includes several functionalities such as loading the data, working on data, selecting models, generating results, and viewing the homepage, among others.</a:t>
            </a:r>
          </a:p>
          <a:p>
            <a:pPr marL="285750" indent="-285750">
              <a:lnSpc>
                <a:spcPct val="150000"/>
              </a:lnSpc>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rPr>
              <a:t>Users can access the system through the homepage and can upload the required data set. The data set is then pre-processed to eliminate inconsistencies and irrelevant data. The user can then choose a specific model and use it to train the data</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IN" dirty="0"/>
          </a:p>
        </p:txBody>
      </p:sp>
      <p:sp>
        <p:nvSpPr>
          <p:cNvPr id="31" name="TextBox 30">
            <a:extLst>
              <a:ext uri="{FF2B5EF4-FFF2-40B4-BE49-F238E27FC236}">
                <a16:creationId xmlns:a16="http://schemas.microsoft.com/office/drawing/2014/main" id="{E1D65C08-B056-436D-AEC5-AB31A7CA1EE2}"/>
              </a:ext>
            </a:extLst>
          </p:cNvPr>
          <p:cNvSpPr txBox="1"/>
          <p:nvPr/>
        </p:nvSpPr>
        <p:spPr>
          <a:xfrm>
            <a:off x="1393924" y="2886000"/>
            <a:ext cx="1569806" cy="376834"/>
          </a:xfrm>
          <a:prstGeom prst="rect">
            <a:avLst/>
          </a:prstGeom>
          <a:noFill/>
        </p:spPr>
        <p:txBody>
          <a:bodyPr wrap="square" rtlCol="0">
            <a:spAutoFit/>
          </a:bodyPr>
          <a:lstStyle/>
          <a:p>
            <a:pPr lvl="0">
              <a:lnSpc>
                <a:spcPct val="150000"/>
              </a:lnSpc>
              <a:buClr>
                <a:srgbClr val="000000"/>
              </a:buCl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Model selection:</a:t>
            </a:r>
            <a:endParaRPr lang="en-IN"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714850F9-AFBA-44AF-A226-125BBF73F606}"/>
              </a:ext>
            </a:extLst>
          </p:cNvPr>
          <p:cNvSpPr txBox="1"/>
          <p:nvPr/>
        </p:nvSpPr>
        <p:spPr>
          <a:xfrm>
            <a:off x="1442228" y="3414342"/>
            <a:ext cx="7353960" cy="1669496"/>
          </a:xfrm>
          <a:prstGeom prst="rect">
            <a:avLst/>
          </a:prstGeom>
          <a:noFill/>
        </p:spPr>
        <p:txBody>
          <a:bodyPr wrap="square" rtlCol="0">
            <a:spAutoFit/>
          </a:bodyPr>
          <a:lstStyle/>
          <a:p>
            <a:pPr marL="285750" lvl="0" indent="-285750">
              <a:lnSpc>
                <a:spcPct val="150000"/>
              </a:lnSpc>
              <a:buClr>
                <a:srgbClr val="000000"/>
              </a:buCl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rPr>
              <a:t>The goal of this step is to select the best machine learning algorithm that can accurately classify the collected data into either anomalous or normal behaviour</a:t>
            </a:r>
          </a:p>
          <a:p>
            <a:pPr marL="285750" lvl="0" indent="-285750">
              <a:lnSpc>
                <a:spcPct val="150000"/>
              </a:lnSpc>
              <a:buClr>
                <a:srgbClr val="000000"/>
              </a:buCl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rPr>
              <a:t>In this project, four different algorithms have been selected for the model selection</a:t>
            </a:r>
          </a:p>
          <a:p>
            <a:pPr marL="285750" lvl="0" indent="-285750">
              <a:lnSpc>
                <a:spcPct val="150000"/>
              </a:lnSpc>
              <a:buClr>
                <a:srgbClr val="000000"/>
              </a:buCl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rPr>
              <a:t>To select the best algorithm for this project, several factors need to be considered, including the accuracy, training and testing time, and computational resources required</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52A1DCEE-E3BB-461E-9B03-5147EB0EB7A3}"/>
              </a:ext>
            </a:extLst>
          </p:cNvPr>
          <p:cNvCxnSpPr>
            <a:cxnSpLocks/>
          </p:cNvCxnSpPr>
          <p:nvPr/>
        </p:nvCxnSpPr>
        <p:spPr>
          <a:xfrm flipH="1">
            <a:off x="1458636" y="585641"/>
            <a:ext cx="7524" cy="4557859"/>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06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23;p16">
            <a:extLst>
              <a:ext uri="{FF2B5EF4-FFF2-40B4-BE49-F238E27FC236}">
                <a16:creationId xmlns:a16="http://schemas.microsoft.com/office/drawing/2014/main" id="{B3A6F1BA-3BC0-4D3F-A9DA-893688C0D87B}"/>
              </a:ext>
            </a:extLst>
          </p:cNvPr>
          <p:cNvSpPr/>
          <p:nvPr/>
        </p:nvSpPr>
        <p:spPr>
          <a:xfrm rot="16200000">
            <a:off x="1269257" y="484794"/>
            <a:ext cx="235191" cy="1869815"/>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9" name="Google Shape;1612;p34">
            <a:extLst>
              <a:ext uri="{FF2B5EF4-FFF2-40B4-BE49-F238E27FC236}">
                <a16:creationId xmlns:a16="http://schemas.microsoft.com/office/drawing/2014/main" id="{2FE028BC-34BE-4D10-9FA1-342BB14A1EA0}"/>
              </a:ext>
            </a:extLst>
          </p:cNvPr>
          <p:cNvSpPr/>
          <p:nvPr/>
        </p:nvSpPr>
        <p:spPr>
          <a:xfrm flipH="1">
            <a:off x="451945" y="669300"/>
            <a:ext cx="8240107" cy="351388"/>
          </a:xfrm>
          <a:custGeom>
            <a:avLst/>
            <a:gdLst/>
            <a:ahLst/>
            <a:cxnLst/>
            <a:rect l="l" t="t" r="r" b="b"/>
            <a:pathLst>
              <a:path w="5158" h="927" extrusionOk="0">
                <a:moveTo>
                  <a:pt x="1930" y="1"/>
                </a:moveTo>
                <a:lnTo>
                  <a:pt x="1" y="1"/>
                </a:lnTo>
                <a:lnTo>
                  <a:pt x="1" y="926"/>
                </a:lnTo>
                <a:lnTo>
                  <a:pt x="5158" y="926"/>
                </a:lnTo>
                <a:lnTo>
                  <a:pt x="5158" y="1"/>
                </a:lnTo>
                <a:close/>
              </a:path>
            </a:pathLst>
          </a:custGeom>
          <a:solidFill>
            <a:schemeClr val="accent3"/>
          </a:solidFill>
          <a:ln>
            <a:noFill/>
          </a:ln>
        </p:spPr>
        <p:txBody>
          <a:bodyPr spcFirstLastPara="1" wrap="square" lIns="91425" tIns="91425" rIns="91425" bIns="91425" anchor="ctr" anchorCtr="0">
            <a:noAutofit/>
          </a:bodyPr>
          <a:lstStyle/>
          <a:p>
            <a:pPr lvl="0">
              <a:lnSpc>
                <a:spcPct val="150000"/>
              </a:lnSpc>
              <a:buClr>
                <a:srgbClr val="000000"/>
              </a:buCl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 name="TextBox 2">
            <a:extLst>
              <a:ext uri="{FF2B5EF4-FFF2-40B4-BE49-F238E27FC236}">
                <a16:creationId xmlns:a16="http://schemas.microsoft.com/office/drawing/2014/main" id="{A7FD22E8-26BE-4D00-A454-03F594580BE6}"/>
              </a:ext>
            </a:extLst>
          </p:cNvPr>
          <p:cNvSpPr txBox="1"/>
          <p:nvPr/>
        </p:nvSpPr>
        <p:spPr>
          <a:xfrm>
            <a:off x="451944" y="1236135"/>
            <a:ext cx="8450318" cy="289310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1)Data Collection:</a:t>
            </a:r>
          </a:p>
          <a:p>
            <a:pPr marL="285750" indent="-285750">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System checks for data whether it is available or not and load the data in csv files.</a:t>
            </a:r>
          </a:p>
          <a:p>
            <a:pPr marL="285750" indent="-285750" algn="just">
              <a:buFont typeface="Wingdings" panose="05000000000000000000" pitchFamily="2" charset="2"/>
              <a:buChar char="Ø"/>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400" b="0" i="0" dirty="0">
                <a:solidFill>
                  <a:srgbClr val="2E2E2E"/>
                </a:solidFill>
                <a:effectLst/>
                <a:latin typeface="Times New Roman" panose="02020603050405020304" pitchFamily="18" charset="0"/>
                <a:cs typeface="Times New Roman" panose="02020603050405020304" pitchFamily="18" charset="0"/>
              </a:rPr>
              <a:t>As stated earlier, the data for this research consisted of 150,000 malicious files and 87,000 benign executables of Windows  format. The benign executables were retrieved from fresh installation of Windows 7, Windows 8, Windows 10, Windows Server 2008, and Windows Server 2012. </a:t>
            </a:r>
          </a:p>
          <a:p>
            <a:pPr algn="just"/>
            <a:endParaRPr lang="en-US" sz="1400" b="0" i="0" dirty="0">
              <a:solidFill>
                <a:srgbClr val="2E2E2E"/>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400" b="0" i="0" dirty="0">
                <a:solidFill>
                  <a:srgbClr val="282828"/>
                </a:solidFill>
                <a:effectLst/>
                <a:latin typeface="Times New Roman" panose="02020603050405020304" pitchFamily="18" charset="0"/>
                <a:cs typeface="Times New Roman" panose="02020603050405020304" pitchFamily="18" charset="0"/>
              </a:rPr>
              <a:t>To foster research on Android malware and to enable a comparison of different detection approaches, we make use of the datasets Drebin publicly available on Kaggle. The samples have been collected in the period of August 2010 to October 2019 and were made available to us by the Mobile Sandbox project.</a:t>
            </a:r>
            <a:br>
              <a:rPr lang="en-US" sz="1400" b="0" i="0" dirty="0">
                <a:solidFill>
                  <a:srgbClr val="282828"/>
                </a:solidFill>
                <a:effectLst/>
                <a:latin typeface="Times New Roman" panose="02020603050405020304" pitchFamily="18" charset="0"/>
                <a:cs typeface="Times New Roman" panose="02020603050405020304" pitchFamily="18" charset="0"/>
              </a:rPr>
            </a:br>
            <a:endParaRPr lang="en-IN" dirty="0"/>
          </a:p>
        </p:txBody>
      </p:sp>
      <p:sp>
        <p:nvSpPr>
          <p:cNvPr id="4" name="TextBox 3">
            <a:extLst>
              <a:ext uri="{FF2B5EF4-FFF2-40B4-BE49-F238E27FC236}">
                <a16:creationId xmlns:a16="http://schemas.microsoft.com/office/drawing/2014/main" id="{FCE69531-1002-4047-A5C9-5654519B5BE9}"/>
              </a:ext>
            </a:extLst>
          </p:cNvPr>
          <p:cNvSpPr txBox="1"/>
          <p:nvPr/>
        </p:nvSpPr>
        <p:spPr>
          <a:xfrm>
            <a:off x="451946" y="620578"/>
            <a:ext cx="2543503" cy="400110"/>
          </a:xfrm>
          <a:prstGeom prst="rect">
            <a:avLst/>
          </a:prstGeom>
          <a:noFill/>
        </p:spPr>
        <p:txBody>
          <a:bodyPr wrap="square" rtlCol="0">
            <a:spAutoFit/>
          </a:bodyPr>
          <a:lstStyle/>
          <a:p>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System Modules</a:t>
            </a:r>
            <a:endParaRPr lang="en-IN" sz="2000" dirty="0"/>
          </a:p>
        </p:txBody>
      </p:sp>
      <p:cxnSp>
        <p:nvCxnSpPr>
          <p:cNvPr id="11" name="Straight Connector 10">
            <a:extLst>
              <a:ext uri="{FF2B5EF4-FFF2-40B4-BE49-F238E27FC236}">
                <a16:creationId xmlns:a16="http://schemas.microsoft.com/office/drawing/2014/main" id="{8BBF5BC9-464D-421F-B1BD-4F7BBEE6EA2B}"/>
              </a:ext>
            </a:extLst>
          </p:cNvPr>
          <p:cNvCxnSpPr>
            <a:cxnSpLocks/>
          </p:cNvCxnSpPr>
          <p:nvPr/>
        </p:nvCxnSpPr>
        <p:spPr>
          <a:xfrm>
            <a:off x="93133" y="516467"/>
            <a:ext cx="8598920"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E10975-C888-4269-99A8-93C183B8BE52}"/>
              </a:ext>
            </a:extLst>
          </p:cNvPr>
          <p:cNvCxnSpPr>
            <a:cxnSpLocks/>
          </p:cNvCxnSpPr>
          <p:nvPr/>
        </p:nvCxnSpPr>
        <p:spPr>
          <a:xfrm>
            <a:off x="458953" y="277639"/>
            <a:ext cx="0" cy="4649961"/>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75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115;p16">
            <a:extLst>
              <a:ext uri="{FF2B5EF4-FFF2-40B4-BE49-F238E27FC236}">
                <a16:creationId xmlns:a16="http://schemas.microsoft.com/office/drawing/2014/main" id="{38245742-6041-4B5B-8974-FA84F4B2A91F}"/>
              </a:ext>
            </a:extLst>
          </p:cNvPr>
          <p:cNvSpPr/>
          <p:nvPr/>
        </p:nvSpPr>
        <p:spPr>
          <a:xfrm rot="16200000">
            <a:off x="1342429" y="2767026"/>
            <a:ext cx="366620" cy="2455359"/>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51" name="Google Shape;115;p16">
            <a:extLst>
              <a:ext uri="{FF2B5EF4-FFF2-40B4-BE49-F238E27FC236}">
                <a16:creationId xmlns:a16="http://schemas.microsoft.com/office/drawing/2014/main" id="{52AC3C07-A74A-462C-B48F-B7F7CB56831A}"/>
              </a:ext>
            </a:extLst>
          </p:cNvPr>
          <p:cNvSpPr/>
          <p:nvPr/>
        </p:nvSpPr>
        <p:spPr>
          <a:xfrm rot="16200000">
            <a:off x="1206548" y="1418345"/>
            <a:ext cx="366620" cy="2198683"/>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52" name="Google Shape;115;p16">
            <a:extLst>
              <a:ext uri="{FF2B5EF4-FFF2-40B4-BE49-F238E27FC236}">
                <a16:creationId xmlns:a16="http://schemas.microsoft.com/office/drawing/2014/main" id="{AE28ACB1-F9A0-4A3E-90CE-894FF1422439}"/>
              </a:ext>
            </a:extLst>
          </p:cNvPr>
          <p:cNvSpPr/>
          <p:nvPr/>
        </p:nvSpPr>
        <p:spPr>
          <a:xfrm rot="16200000">
            <a:off x="1145666" y="29992"/>
            <a:ext cx="366620" cy="2100314"/>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46" name="Google Shape;119;p16">
            <a:extLst>
              <a:ext uri="{FF2B5EF4-FFF2-40B4-BE49-F238E27FC236}">
                <a16:creationId xmlns:a16="http://schemas.microsoft.com/office/drawing/2014/main" id="{A80E11E9-F7CD-4A32-8271-16C3D2CFB9B1}"/>
              </a:ext>
            </a:extLst>
          </p:cNvPr>
          <p:cNvSpPr/>
          <p:nvPr/>
        </p:nvSpPr>
        <p:spPr>
          <a:xfrm rot="16200000">
            <a:off x="1240382" y="-946093"/>
            <a:ext cx="302728" cy="2194913"/>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3" name="TextBox 2">
            <a:extLst>
              <a:ext uri="{FF2B5EF4-FFF2-40B4-BE49-F238E27FC236}">
                <a16:creationId xmlns:a16="http://schemas.microsoft.com/office/drawing/2014/main" id="{71E13634-7D57-49C8-9A87-17F74A252FC6}"/>
              </a:ext>
            </a:extLst>
          </p:cNvPr>
          <p:cNvSpPr txBox="1"/>
          <p:nvPr/>
        </p:nvSpPr>
        <p:spPr>
          <a:xfrm>
            <a:off x="294288" y="-52874"/>
            <a:ext cx="6055712" cy="4893647"/>
          </a:xfrm>
          <a:prstGeom prst="rect">
            <a:avLst/>
          </a:prstGeom>
          <a:noFill/>
        </p:spPr>
        <p:txBody>
          <a:bodyPr wrap="square" rtlCol="0">
            <a:sp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2)Pre-processing:</a:t>
            </a:r>
          </a:p>
          <a:p>
            <a:pPr algn="just"/>
            <a:br>
              <a:rPr lang="en-IN" sz="1400" b="1" dirty="0">
                <a:effectLst/>
                <a:latin typeface="Times New Roman" panose="02020603050405020304" pitchFamily="18" charset="0"/>
                <a:ea typeface="Calibri" panose="020F0502020204030204" pitchFamily="34" charset="0"/>
                <a:cs typeface="Times New Roman" panose="02020603050405020304" pitchFamily="18" charset="0"/>
              </a:rPr>
            </a:b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Data need to be pre-processed. According the models it helps to increase the accuracy of the model and better information about the data.</a:t>
            </a:r>
            <a:br>
              <a:rPr lang="en-IN" sz="1400" dirty="0">
                <a:effectLst/>
                <a:latin typeface="Times New Roman" panose="02020603050405020304" pitchFamily="18" charset="0"/>
                <a:ea typeface="Calibri" panose="020F0502020204030204" pitchFamily="34" charset="0"/>
                <a:cs typeface="Times New Roman" panose="02020603050405020304" pitchFamily="18" charset="0"/>
              </a:rPr>
            </a:b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A)Feature Extraction</a:t>
            </a:r>
          </a:p>
          <a:p>
            <a:pPr algn="just"/>
            <a:br>
              <a:rPr lang="en-IN" sz="1400" b="1" dirty="0">
                <a:effectLst/>
                <a:latin typeface="Times New Roman" panose="02020603050405020304" pitchFamily="18" charset="0"/>
                <a:ea typeface="Calibri" panose="020F0502020204030204" pitchFamily="34" charset="0"/>
                <a:cs typeface="Times New Roman" panose="02020603050405020304" pitchFamily="18" charset="0"/>
              </a:rPr>
            </a:br>
            <a:r>
              <a:rPr lang="en-US" dirty="0">
                <a:effectLst/>
                <a:latin typeface="Times New Roman" panose="02020603050405020304" pitchFamily="18" charset="0"/>
                <a:ea typeface="Calibri" panose="020F0502020204030204" pitchFamily="34" charset="0"/>
                <a:cs typeface="Times New Roman" panose="02020603050405020304" pitchFamily="18" charset="0"/>
              </a:rPr>
              <a:t>Each</a:t>
            </a:r>
            <a:r>
              <a:rPr lang="en-US" sz="1400" dirty="0">
                <a:latin typeface="Times New Roman" panose="02020603050405020304" pitchFamily="18" charset="0"/>
                <a:cs typeface="Times New Roman" panose="02020603050405020304" pitchFamily="18" charset="0"/>
              </a:rPr>
              <a:t> sample is described with a features vector to identify potentially malicious applications. Transforming raw data into numerical features that can be processed while preserving the information in original data set.</a:t>
            </a:r>
            <a:r>
              <a:rPr lang="en-US" dirty="0">
                <a:latin typeface="Times New Roman" panose="02020603050405020304" pitchFamily="18" charset="0"/>
                <a:cs typeface="Times New Roman" panose="02020603050405020304" pitchFamily="18" charset="0"/>
              </a:rPr>
              <a:t> So that potential of feature extraction system can be leveraged to combat with unfamiliar malwares</a:t>
            </a:r>
            <a:r>
              <a:rPr lang="en-IN"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B)Feature Selection</a:t>
            </a:r>
            <a:endParaRPr lang="en-US" sz="1400" b="1" dirty="0">
              <a:latin typeface="Times New Roman" panose="02020603050405020304" pitchFamily="18" charset="0"/>
              <a:cs typeface="Times New Roman" panose="02020603050405020304" pitchFamily="18" charset="0"/>
            </a:endParaRPr>
          </a:p>
          <a:p>
            <a:pPr algn="just"/>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method for automatic feature selection in anomaly detection is proposed which determines optimal mixture coefficients for various sets of features. The method generalizes the support vector data description (SVDD) and can be expressed as a semi-infinite linear program that can be solved with standard techniques.</a:t>
            </a:r>
            <a:br>
              <a:rPr lang="en-IN" sz="14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400" dirty="0">
                <a:effectLst/>
                <a:latin typeface="Times New Roman" panose="02020603050405020304" pitchFamily="18" charset="0"/>
                <a:ea typeface="Calibri" panose="020F0502020204030204" pitchFamily="34" charset="0"/>
                <a:cs typeface="Times New Roman" panose="02020603050405020304" pitchFamily="18" charset="0"/>
              </a:rPr>
            </a:b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C)</a:t>
            </a:r>
            <a:r>
              <a:rPr lang="en-IN" sz="1400" b="1" i="0" dirty="0">
                <a:solidFill>
                  <a:srgbClr val="000000"/>
                </a:solidFill>
                <a:effectLst/>
                <a:latin typeface="Times New Roman" panose="02020603050405020304" pitchFamily="18" charset="0"/>
                <a:cs typeface="Times New Roman" panose="02020603050405020304" pitchFamily="18" charset="0"/>
              </a:rPr>
              <a:t>Dataset</a:t>
            </a:r>
            <a:r>
              <a:rPr lang="en-IN" sz="1400" b="1" i="0" dirty="0">
                <a:effectLst/>
                <a:latin typeface="Times New Roman" panose="02020603050405020304" pitchFamily="18" charset="0"/>
                <a:cs typeface="Times New Roman" panose="02020603050405020304" pitchFamily="18" charset="0"/>
              </a:rPr>
              <a:t> </a:t>
            </a:r>
            <a:r>
              <a:rPr lang="en-IN" sz="1400" b="1" i="0" dirty="0">
                <a:solidFill>
                  <a:srgbClr val="000000"/>
                </a:solidFill>
                <a:effectLst/>
                <a:latin typeface="Times New Roman" panose="02020603050405020304" pitchFamily="18" charset="0"/>
                <a:cs typeface="Times New Roman" panose="02020603050405020304" pitchFamily="18" charset="0"/>
              </a:rPr>
              <a:t>Standardization</a:t>
            </a:r>
          </a:p>
          <a:p>
            <a:pPr algn="just"/>
            <a:br>
              <a:rPr lang="en-IN" sz="1400" b="0" i="0" dirty="0">
                <a:solidFill>
                  <a:srgbClr val="000000"/>
                </a:solidFill>
                <a:effectLst/>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a:t>
            </a:r>
            <a:r>
              <a:rPr lang="en-US" sz="1400" b="0" i="0" dirty="0">
                <a:solidFill>
                  <a:srgbClr val="000000"/>
                </a:solidFill>
                <a:effectLst/>
                <a:latin typeface="Times New Roman" panose="02020603050405020304" pitchFamily="18" charset="0"/>
                <a:cs typeface="Times New Roman" panose="02020603050405020304" pitchFamily="18" charset="0"/>
              </a:rPr>
              <a:t>rrelevant imported functions are disregarded and multiple functions with a similar effect can be mapped to a single action</a:t>
            </a:r>
            <a:endParaRPr lang="en-IN" dirty="0"/>
          </a:p>
        </p:txBody>
      </p:sp>
      <p:sp>
        <p:nvSpPr>
          <p:cNvPr id="4" name="Google Shape;1363;p30">
            <a:extLst>
              <a:ext uri="{FF2B5EF4-FFF2-40B4-BE49-F238E27FC236}">
                <a16:creationId xmlns:a16="http://schemas.microsoft.com/office/drawing/2014/main" id="{8A907888-EE3B-4A1B-83E4-5A3AF2FD3EEF}"/>
              </a:ext>
            </a:extLst>
          </p:cNvPr>
          <p:cNvSpPr/>
          <p:nvPr/>
        </p:nvSpPr>
        <p:spPr>
          <a:xfrm>
            <a:off x="6914372" y="1098645"/>
            <a:ext cx="1819935" cy="3553875"/>
          </a:xfrm>
          <a:custGeom>
            <a:avLst/>
            <a:gdLst/>
            <a:ahLst/>
            <a:cxnLst/>
            <a:rect l="l" t="t" r="r" b="b"/>
            <a:pathLst>
              <a:path w="18199" h="33200" extrusionOk="0">
                <a:moveTo>
                  <a:pt x="2253" y="0"/>
                </a:moveTo>
                <a:cubicBezTo>
                  <a:pt x="1009" y="0"/>
                  <a:pt x="0" y="999"/>
                  <a:pt x="0" y="2238"/>
                </a:cubicBezTo>
                <a:lnTo>
                  <a:pt x="0" y="30962"/>
                </a:lnTo>
                <a:cubicBezTo>
                  <a:pt x="0" y="32196"/>
                  <a:pt x="1009" y="33200"/>
                  <a:pt x="2253" y="33200"/>
                </a:cubicBezTo>
                <a:lnTo>
                  <a:pt x="15946" y="33200"/>
                </a:lnTo>
                <a:cubicBezTo>
                  <a:pt x="17190" y="33200"/>
                  <a:pt x="18199" y="32196"/>
                  <a:pt x="18199" y="30962"/>
                </a:cubicBezTo>
                <a:lnTo>
                  <a:pt x="18199" y="2238"/>
                </a:lnTo>
                <a:cubicBezTo>
                  <a:pt x="18199" y="999"/>
                  <a:pt x="17190" y="0"/>
                  <a:pt x="15946" y="0"/>
                </a:cubicBezTo>
                <a:close/>
              </a:path>
            </a:pathLst>
          </a:cu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1364;p30">
            <a:extLst>
              <a:ext uri="{FF2B5EF4-FFF2-40B4-BE49-F238E27FC236}">
                <a16:creationId xmlns:a16="http://schemas.microsoft.com/office/drawing/2014/main" id="{1405B6F1-C8B2-4A53-98E1-59AE3DEF8E4A}"/>
              </a:ext>
            </a:extLst>
          </p:cNvPr>
          <p:cNvSpPr/>
          <p:nvPr/>
        </p:nvSpPr>
        <p:spPr>
          <a:xfrm>
            <a:off x="6978132" y="1201470"/>
            <a:ext cx="1668000" cy="2999055"/>
          </a:xfrm>
          <a:custGeom>
            <a:avLst/>
            <a:gdLst/>
            <a:ahLst/>
            <a:cxnLst/>
            <a:rect l="l" t="t" r="r" b="b"/>
            <a:pathLst>
              <a:path w="18199" h="33200" extrusionOk="0">
                <a:moveTo>
                  <a:pt x="2253" y="0"/>
                </a:moveTo>
                <a:cubicBezTo>
                  <a:pt x="1009" y="0"/>
                  <a:pt x="0" y="999"/>
                  <a:pt x="0" y="2238"/>
                </a:cubicBezTo>
                <a:lnTo>
                  <a:pt x="0" y="30962"/>
                </a:lnTo>
                <a:cubicBezTo>
                  <a:pt x="0" y="32196"/>
                  <a:pt x="1009" y="33200"/>
                  <a:pt x="2253" y="33200"/>
                </a:cubicBezTo>
                <a:lnTo>
                  <a:pt x="15946" y="33200"/>
                </a:lnTo>
                <a:cubicBezTo>
                  <a:pt x="17190" y="33200"/>
                  <a:pt x="18199" y="32196"/>
                  <a:pt x="18199" y="30962"/>
                </a:cubicBezTo>
                <a:lnTo>
                  <a:pt x="18199" y="2238"/>
                </a:lnTo>
                <a:cubicBezTo>
                  <a:pt x="18199" y="999"/>
                  <a:pt x="17190" y="0"/>
                  <a:pt x="15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 name="Google Shape;1367;p30">
            <a:extLst>
              <a:ext uri="{FF2B5EF4-FFF2-40B4-BE49-F238E27FC236}">
                <a16:creationId xmlns:a16="http://schemas.microsoft.com/office/drawing/2014/main" id="{46CE0090-A4B4-406E-9211-1F8757FF83DD}"/>
              </a:ext>
            </a:extLst>
          </p:cNvPr>
          <p:cNvSpPr/>
          <p:nvPr/>
        </p:nvSpPr>
        <p:spPr>
          <a:xfrm>
            <a:off x="4167273" y="1294458"/>
            <a:ext cx="35217" cy="35218"/>
          </a:xfrm>
          <a:custGeom>
            <a:avLst/>
            <a:gdLst/>
            <a:ahLst/>
            <a:cxnLst/>
            <a:rect l="l" t="t" r="r" b="b"/>
            <a:pathLst>
              <a:path w="329" h="329" extrusionOk="0">
                <a:moveTo>
                  <a:pt x="162" y="1"/>
                </a:moveTo>
                <a:cubicBezTo>
                  <a:pt x="74" y="1"/>
                  <a:pt x="0" y="74"/>
                  <a:pt x="0" y="167"/>
                </a:cubicBezTo>
                <a:cubicBezTo>
                  <a:pt x="0" y="255"/>
                  <a:pt x="74" y="329"/>
                  <a:pt x="162" y="329"/>
                </a:cubicBezTo>
                <a:cubicBezTo>
                  <a:pt x="255" y="329"/>
                  <a:pt x="328" y="255"/>
                  <a:pt x="328" y="167"/>
                </a:cubicBezTo>
                <a:cubicBezTo>
                  <a:pt x="328" y="74"/>
                  <a:pt x="255" y="1"/>
                  <a:pt x="162"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1371;p30">
            <a:extLst>
              <a:ext uri="{FF2B5EF4-FFF2-40B4-BE49-F238E27FC236}">
                <a16:creationId xmlns:a16="http://schemas.microsoft.com/office/drawing/2014/main" id="{9CCCB17C-1411-45CF-ABDF-B94FCFCE8DCD}"/>
              </a:ext>
            </a:extLst>
          </p:cNvPr>
          <p:cNvSpPr/>
          <p:nvPr/>
        </p:nvSpPr>
        <p:spPr>
          <a:xfrm>
            <a:off x="4516447" y="4461442"/>
            <a:ext cx="102332" cy="105439"/>
          </a:xfrm>
          <a:custGeom>
            <a:avLst/>
            <a:gdLst/>
            <a:ahLst/>
            <a:cxnLst/>
            <a:rect l="l" t="t" r="r" b="b"/>
            <a:pathLst>
              <a:path w="956" h="985" fill="none" extrusionOk="0">
                <a:moveTo>
                  <a:pt x="955" y="896"/>
                </a:moveTo>
                <a:cubicBezTo>
                  <a:pt x="955" y="945"/>
                  <a:pt x="916" y="984"/>
                  <a:pt x="867" y="984"/>
                </a:cubicBezTo>
                <a:lnTo>
                  <a:pt x="93" y="984"/>
                </a:lnTo>
                <a:cubicBezTo>
                  <a:pt x="39" y="984"/>
                  <a:pt x="0" y="945"/>
                  <a:pt x="0" y="896"/>
                </a:cubicBezTo>
                <a:lnTo>
                  <a:pt x="0" y="88"/>
                </a:lnTo>
                <a:cubicBezTo>
                  <a:pt x="0" y="39"/>
                  <a:pt x="39" y="0"/>
                  <a:pt x="93" y="0"/>
                </a:cubicBezTo>
                <a:lnTo>
                  <a:pt x="867" y="0"/>
                </a:lnTo>
                <a:cubicBezTo>
                  <a:pt x="916" y="0"/>
                  <a:pt x="955" y="39"/>
                  <a:pt x="955" y="88"/>
                </a:cubicBezTo>
                <a:close/>
              </a:path>
            </a:pathLst>
          </a:custGeom>
          <a:noFill/>
          <a:ln w="3550" cap="flat" cmpd="sng">
            <a:solidFill>
              <a:srgbClr val="C1BDBD"/>
            </a:solidFill>
            <a:prstDash val="solid"/>
            <a:miter lim="48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1381;p30">
            <a:extLst>
              <a:ext uri="{FF2B5EF4-FFF2-40B4-BE49-F238E27FC236}">
                <a16:creationId xmlns:a16="http://schemas.microsoft.com/office/drawing/2014/main" id="{34DE690A-643F-4CE7-B01F-0622CB938074}"/>
              </a:ext>
            </a:extLst>
          </p:cNvPr>
          <p:cNvSpPr/>
          <p:nvPr/>
        </p:nvSpPr>
        <p:spPr>
          <a:xfrm>
            <a:off x="6982409" y="1356592"/>
            <a:ext cx="866645" cy="1408171"/>
          </a:xfrm>
          <a:custGeom>
            <a:avLst/>
            <a:gdLst/>
            <a:ahLst/>
            <a:cxnLst/>
            <a:rect l="l" t="t" r="r" b="b"/>
            <a:pathLst>
              <a:path w="16168" h="8836" extrusionOk="0">
                <a:moveTo>
                  <a:pt x="1" y="0"/>
                </a:moveTo>
                <a:lnTo>
                  <a:pt x="1" y="8835"/>
                </a:lnTo>
                <a:lnTo>
                  <a:pt x="16167" y="8835"/>
                </a:lnTo>
                <a:lnTo>
                  <a:pt x="16167"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02</a:t>
            </a:r>
            <a:endParaRPr sz="4000" dirty="0">
              <a:latin typeface="Times New Roman" panose="02020603050405020304" pitchFamily="18" charset="0"/>
              <a:cs typeface="Times New Roman" panose="02020603050405020304" pitchFamily="18" charset="0"/>
            </a:endParaRPr>
          </a:p>
        </p:txBody>
      </p:sp>
      <p:sp>
        <p:nvSpPr>
          <p:cNvPr id="9" name="Google Shape;1382;p30">
            <a:extLst>
              <a:ext uri="{FF2B5EF4-FFF2-40B4-BE49-F238E27FC236}">
                <a16:creationId xmlns:a16="http://schemas.microsoft.com/office/drawing/2014/main" id="{5CCA57C0-F540-459D-BCEB-E1AD7C7227E7}"/>
              </a:ext>
            </a:extLst>
          </p:cNvPr>
          <p:cNvSpPr/>
          <p:nvPr/>
        </p:nvSpPr>
        <p:spPr>
          <a:xfrm>
            <a:off x="6971030" y="2671629"/>
            <a:ext cx="866645" cy="1408171"/>
          </a:xfrm>
          <a:custGeom>
            <a:avLst/>
            <a:gdLst/>
            <a:ahLst/>
            <a:cxnLst/>
            <a:rect l="l" t="t" r="r" b="b"/>
            <a:pathLst>
              <a:path w="16168" h="8836" extrusionOk="0">
                <a:moveTo>
                  <a:pt x="1" y="0"/>
                </a:moveTo>
                <a:lnTo>
                  <a:pt x="1" y="8835"/>
                </a:lnTo>
                <a:lnTo>
                  <a:pt x="16167" y="8835"/>
                </a:lnTo>
                <a:lnTo>
                  <a:pt x="16167"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2A</a:t>
            </a:r>
            <a:endParaRPr sz="4000" dirty="0">
              <a:solidFill>
                <a:schemeClr val="lt1"/>
              </a:solidFill>
              <a:latin typeface="Times New Roman" panose="02020603050405020304" pitchFamily="18" charset="0"/>
              <a:cs typeface="Times New Roman" panose="02020603050405020304" pitchFamily="18" charset="0"/>
            </a:endParaRPr>
          </a:p>
        </p:txBody>
      </p:sp>
      <p:sp>
        <p:nvSpPr>
          <p:cNvPr id="10" name="Google Shape;1383;p30">
            <a:extLst>
              <a:ext uri="{FF2B5EF4-FFF2-40B4-BE49-F238E27FC236}">
                <a16:creationId xmlns:a16="http://schemas.microsoft.com/office/drawing/2014/main" id="{BD114CE9-A22D-4C78-AA39-EB6B0FF47F9D}"/>
              </a:ext>
            </a:extLst>
          </p:cNvPr>
          <p:cNvSpPr/>
          <p:nvPr/>
        </p:nvSpPr>
        <p:spPr>
          <a:xfrm>
            <a:off x="7819704" y="1356592"/>
            <a:ext cx="866645" cy="1315038"/>
          </a:xfrm>
          <a:custGeom>
            <a:avLst/>
            <a:gdLst/>
            <a:ahLst/>
            <a:cxnLst/>
            <a:rect l="l" t="t" r="r" b="b"/>
            <a:pathLst>
              <a:path w="16168" h="8836" extrusionOk="0">
                <a:moveTo>
                  <a:pt x="1" y="0"/>
                </a:moveTo>
                <a:lnTo>
                  <a:pt x="1" y="8835"/>
                </a:lnTo>
                <a:lnTo>
                  <a:pt x="16167" y="8835"/>
                </a:lnTo>
                <a:lnTo>
                  <a:pt x="16167"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2b</a:t>
            </a:r>
            <a:endParaRPr sz="4000" dirty="0">
              <a:latin typeface="Times New Roman" panose="02020603050405020304" pitchFamily="18" charset="0"/>
              <a:cs typeface="Times New Roman" panose="02020603050405020304" pitchFamily="18" charset="0"/>
            </a:endParaRPr>
          </a:p>
        </p:txBody>
      </p:sp>
      <p:sp>
        <p:nvSpPr>
          <p:cNvPr id="11" name="Google Shape;1384;p30">
            <a:extLst>
              <a:ext uri="{FF2B5EF4-FFF2-40B4-BE49-F238E27FC236}">
                <a16:creationId xmlns:a16="http://schemas.microsoft.com/office/drawing/2014/main" id="{27F4CFB9-5CC2-4E82-BF7A-E31D74D0688A}"/>
              </a:ext>
            </a:extLst>
          </p:cNvPr>
          <p:cNvSpPr/>
          <p:nvPr/>
        </p:nvSpPr>
        <p:spPr>
          <a:xfrm>
            <a:off x="7819703" y="2651656"/>
            <a:ext cx="866645" cy="1408171"/>
          </a:xfrm>
          <a:custGeom>
            <a:avLst/>
            <a:gdLst/>
            <a:ahLst/>
            <a:cxnLst/>
            <a:rect l="l" t="t" r="r" b="b"/>
            <a:pathLst>
              <a:path w="16168" h="8836" extrusionOk="0">
                <a:moveTo>
                  <a:pt x="1" y="0"/>
                </a:moveTo>
                <a:lnTo>
                  <a:pt x="1" y="8835"/>
                </a:lnTo>
                <a:lnTo>
                  <a:pt x="16167" y="8835"/>
                </a:lnTo>
                <a:lnTo>
                  <a:pt x="16167"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2C</a:t>
            </a:r>
            <a:endParaRPr sz="4000" dirty="0">
              <a:solidFill>
                <a:schemeClr val="lt1"/>
              </a:solidFill>
              <a:latin typeface="Times New Roman" panose="02020603050405020304" pitchFamily="18" charset="0"/>
              <a:cs typeface="Times New Roman" panose="02020603050405020304" pitchFamily="18" charset="0"/>
            </a:endParaRPr>
          </a:p>
        </p:txBody>
      </p:sp>
      <p:cxnSp>
        <p:nvCxnSpPr>
          <p:cNvPr id="12" name="Google Shape;314;p19">
            <a:extLst>
              <a:ext uri="{FF2B5EF4-FFF2-40B4-BE49-F238E27FC236}">
                <a16:creationId xmlns:a16="http://schemas.microsoft.com/office/drawing/2014/main" id="{098746AE-3D13-4AD8-81F5-F225FF467D61}"/>
              </a:ext>
            </a:extLst>
          </p:cNvPr>
          <p:cNvCxnSpPr>
            <a:cxnSpLocks/>
          </p:cNvCxnSpPr>
          <p:nvPr/>
        </p:nvCxnSpPr>
        <p:spPr>
          <a:xfrm rot="10800000">
            <a:off x="2379133" y="130954"/>
            <a:ext cx="4907482" cy="1743138"/>
          </a:xfrm>
          <a:prstGeom prst="bentConnector3">
            <a:avLst>
              <a:gd name="adj1" fmla="val 12562"/>
            </a:avLst>
          </a:prstGeom>
          <a:noFill/>
          <a:ln w="38100" cap="flat" cmpd="sng">
            <a:solidFill>
              <a:schemeClr val="dk2"/>
            </a:solidFill>
            <a:prstDash val="solid"/>
            <a:round/>
            <a:headEnd type="none" w="med" len="med"/>
            <a:tailEnd type="oval" w="med" len="med"/>
          </a:ln>
        </p:spPr>
      </p:cxnSp>
      <p:cxnSp>
        <p:nvCxnSpPr>
          <p:cNvPr id="13" name="Google Shape;314;p19">
            <a:extLst>
              <a:ext uri="{FF2B5EF4-FFF2-40B4-BE49-F238E27FC236}">
                <a16:creationId xmlns:a16="http://schemas.microsoft.com/office/drawing/2014/main" id="{581E422D-F4E9-4494-8F11-AA76D4CDCDD7}"/>
              </a:ext>
            </a:extLst>
          </p:cNvPr>
          <p:cNvCxnSpPr>
            <a:cxnSpLocks/>
          </p:cNvCxnSpPr>
          <p:nvPr/>
        </p:nvCxnSpPr>
        <p:spPr>
          <a:xfrm rot="10800000">
            <a:off x="2330451" y="1098644"/>
            <a:ext cx="5002139" cy="2065308"/>
          </a:xfrm>
          <a:prstGeom prst="bentConnector3">
            <a:avLst>
              <a:gd name="adj1" fmla="val 19195"/>
            </a:avLst>
          </a:prstGeom>
          <a:noFill/>
          <a:ln w="38100" cap="flat" cmpd="sng">
            <a:solidFill>
              <a:schemeClr val="dk2"/>
            </a:solidFill>
            <a:prstDash val="solid"/>
            <a:round/>
            <a:headEnd type="none" w="med" len="med"/>
            <a:tailEnd type="oval" w="med" len="med"/>
          </a:ln>
        </p:spPr>
      </p:cxnSp>
      <p:cxnSp>
        <p:nvCxnSpPr>
          <p:cNvPr id="14" name="Google Shape;314;p19">
            <a:extLst>
              <a:ext uri="{FF2B5EF4-FFF2-40B4-BE49-F238E27FC236}">
                <a16:creationId xmlns:a16="http://schemas.microsoft.com/office/drawing/2014/main" id="{C4791E4C-E5FF-4840-8AAF-08440E240DA3}"/>
              </a:ext>
            </a:extLst>
          </p:cNvPr>
          <p:cNvCxnSpPr>
            <a:cxnSpLocks/>
          </p:cNvCxnSpPr>
          <p:nvPr/>
        </p:nvCxnSpPr>
        <p:spPr>
          <a:xfrm rot="10800000" flipV="1">
            <a:off x="2379133" y="2291031"/>
            <a:ext cx="5873892" cy="204861"/>
          </a:xfrm>
          <a:prstGeom prst="bentConnector3">
            <a:avLst>
              <a:gd name="adj1" fmla="val 26361"/>
            </a:avLst>
          </a:prstGeom>
          <a:noFill/>
          <a:ln w="38100" cap="flat" cmpd="sng">
            <a:solidFill>
              <a:schemeClr val="dk2"/>
            </a:solidFill>
            <a:prstDash val="solid"/>
            <a:round/>
            <a:headEnd type="none" w="med" len="med"/>
            <a:tailEnd type="oval" w="med" len="med"/>
          </a:ln>
        </p:spPr>
      </p:cxnSp>
      <p:cxnSp>
        <p:nvCxnSpPr>
          <p:cNvPr id="15" name="Google Shape;314;p19">
            <a:extLst>
              <a:ext uri="{FF2B5EF4-FFF2-40B4-BE49-F238E27FC236}">
                <a16:creationId xmlns:a16="http://schemas.microsoft.com/office/drawing/2014/main" id="{7036FEB3-40FD-4A82-8EEF-1412674DE74E}"/>
              </a:ext>
            </a:extLst>
          </p:cNvPr>
          <p:cNvCxnSpPr>
            <a:cxnSpLocks/>
          </p:cNvCxnSpPr>
          <p:nvPr/>
        </p:nvCxnSpPr>
        <p:spPr>
          <a:xfrm rot="10800000" flipV="1">
            <a:off x="2489201" y="3714015"/>
            <a:ext cx="5763827" cy="279332"/>
          </a:xfrm>
          <a:prstGeom prst="bentConnector3">
            <a:avLst>
              <a:gd name="adj1" fmla="val 33254"/>
            </a:avLst>
          </a:prstGeom>
          <a:noFill/>
          <a:ln w="38100" cap="flat" cmpd="sng">
            <a:solidFill>
              <a:schemeClr val="dk2"/>
            </a:solidFill>
            <a:prstDash val="solid"/>
            <a:round/>
            <a:headEnd type="none" w="med" len="med"/>
            <a:tailEnd type="oval" w="med" len="med"/>
          </a:ln>
        </p:spPr>
      </p:cxnSp>
      <p:cxnSp>
        <p:nvCxnSpPr>
          <p:cNvPr id="47" name="Straight Connector 46">
            <a:extLst>
              <a:ext uri="{FF2B5EF4-FFF2-40B4-BE49-F238E27FC236}">
                <a16:creationId xmlns:a16="http://schemas.microsoft.com/office/drawing/2014/main" id="{638ABA08-1184-4E6E-A326-82D8A4A94D36}"/>
              </a:ext>
            </a:extLst>
          </p:cNvPr>
          <p:cNvCxnSpPr>
            <a:cxnSpLocks/>
          </p:cNvCxnSpPr>
          <p:nvPr/>
        </p:nvCxnSpPr>
        <p:spPr>
          <a:xfrm flipH="1">
            <a:off x="268945" y="0"/>
            <a:ext cx="25343" cy="4893646"/>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57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115;p16">
            <a:extLst>
              <a:ext uri="{FF2B5EF4-FFF2-40B4-BE49-F238E27FC236}">
                <a16:creationId xmlns:a16="http://schemas.microsoft.com/office/drawing/2014/main" id="{73277D08-A3C6-4088-A70E-803FE5664454}"/>
              </a:ext>
            </a:extLst>
          </p:cNvPr>
          <p:cNvSpPr/>
          <p:nvPr/>
        </p:nvSpPr>
        <p:spPr>
          <a:xfrm rot="16200000">
            <a:off x="1015557" y="3642304"/>
            <a:ext cx="366620" cy="1769446"/>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2E77C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16" name="Google Shape;119;p16">
            <a:extLst>
              <a:ext uri="{FF2B5EF4-FFF2-40B4-BE49-F238E27FC236}">
                <a16:creationId xmlns:a16="http://schemas.microsoft.com/office/drawing/2014/main" id="{3B4F4D43-3620-419E-90EF-9DFA651656E0}"/>
              </a:ext>
            </a:extLst>
          </p:cNvPr>
          <p:cNvSpPr/>
          <p:nvPr/>
        </p:nvSpPr>
        <p:spPr>
          <a:xfrm rot="16200000">
            <a:off x="1052901" y="2561125"/>
            <a:ext cx="307776" cy="1766611"/>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14" name="Google Shape;123;p16">
            <a:extLst>
              <a:ext uri="{FF2B5EF4-FFF2-40B4-BE49-F238E27FC236}">
                <a16:creationId xmlns:a16="http://schemas.microsoft.com/office/drawing/2014/main" id="{1518A10F-43F4-4DD8-BB65-0FF2AA8F06F8}"/>
              </a:ext>
            </a:extLst>
          </p:cNvPr>
          <p:cNvSpPr/>
          <p:nvPr/>
        </p:nvSpPr>
        <p:spPr>
          <a:xfrm rot="16200000">
            <a:off x="1077243" y="937353"/>
            <a:ext cx="235191" cy="1742708"/>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bg1"/>
          </a:solidFill>
          <a:ln w="28575">
            <a:solidFill>
              <a:schemeClr val="accent4"/>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5" name="Google Shape;123;p16">
            <a:extLst>
              <a:ext uri="{FF2B5EF4-FFF2-40B4-BE49-F238E27FC236}">
                <a16:creationId xmlns:a16="http://schemas.microsoft.com/office/drawing/2014/main" id="{AFBBE8B9-B401-423F-A5D1-2204F8B122B5}"/>
              </a:ext>
            </a:extLst>
          </p:cNvPr>
          <p:cNvSpPr/>
          <p:nvPr/>
        </p:nvSpPr>
        <p:spPr>
          <a:xfrm rot="16200000">
            <a:off x="1199848" y="-443199"/>
            <a:ext cx="235192" cy="1987917"/>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bg1"/>
          </a:solidFill>
          <a:ln w="28575">
            <a:solidFill>
              <a:schemeClr val="accent4"/>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9" name="Google Shape;127;p16">
            <a:extLst>
              <a:ext uri="{FF2B5EF4-FFF2-40B4-BE49-F238E27FC236}">
                <a16:creationId xmlns:a16="http://schemas.microsoft.com/office/drawing/2014/main" id="{93BB09B5-002B-4FA6-955F-CE0B86515CB4}"/>
              </a:ext>
            </a:extLst>
          </p:cNvPr>
          <p:cNvSpPr/>
          <p:nvPr/>
        </p:nvSpPr>
        <p:spPr>
          <a:xfrm rot="16200000">
            <a:off x="2025313" y="-1664752"/>
            <a:ext cx="317917" cy="3721572"/>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4" name="TextBox 3">
            <a:extLst>
              <a:ext uri="{FF2B5EF4-FFF2-40B4-BE49-F238E27FC236}">
                <a16:creationId xmlns:a16="http://schemas.microsoft.com/office/drawing/2014/main" id="{BB70376F-28AF-4C33-80CD-4A969EC3D4B3}"/>
              </a:ext>
            </a:extLst>
          </p:cNvPr>
          <p:cNvSpPr txBox="1"/>
          <p:nvPr/>
        </p:nvSpPr>
        <p:spPr>
          <a:xfrm>
            <a:off x="305969" y="392069"/>
            <a:ext cx="8568673" cy="35394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Anomalous Analysis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demonstrate that with careful selection and extraction of the features and are applied with SVM, Decision Tree, XG boost and Ada boost machine learning algorithms respectively.</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can build baseline models of benign program execution and use these profiles to detect deviations that occur as a result of malware exploitation.</a:t>
            </a:r>
          </a:p>
          <a:p>
            <a:pPr algn="just"/>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Model Building:</a:t>
            </a:r>
          </a:p>
          <a:p>
            <a:pPr algn="just"/>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Monitoring Power Consumption Battery power consumption is one of the major limitations of mobile phones that limit the complexity of anti-malware solutions.</a:t>
            </a:r>
          </a:p>
          <a:p>
            <a:pPr marL="342900" indent="-342900" algn="just">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It also brings the challenge for mobile malware as all critical behaviors for malware propagation such as accessing WIFI or Bluetooth consume significant battery power .</a:t>
            </a:r>
          </a:p>
          <a:p>
            <a:pPr marL="342900" indent="-342900" algn="just">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Any malicious behaviors caused by malware also involve extra power consumption are listed and detected. </a:t>
            </a:r>
          </a:p>
          <a:p>
            <a:pPr algn="just"/>
            <a:br>
              <a:rPr lang="en-IN" sz="14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4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B161C7-0B5E-4032-B8BA-6CB82B12B601}"/>
              </a:ext>
            </a:extLst>
          </p:cNvPr>
          <p:cNvSpPr txBox="1"/>
          <p:nvPr/>
        </p:nvSpPr>
        <p:spPr>
          <a:xfrm>
            <a:off x="269358" y="-8041"/>
            <a:ext cx="354003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3)</a:t>
            </a:r>
            <a:r>
              <a:rPr lang="en-IN" sz="1800" b="1" dirty="0">
                <a:latin typeface="Times New Roman" panose="02020603050405020304" pitchFamily="18" charset="0"/>
                <a:cs typeface="Times New Roman" panose="02020603050405020304" pitchFamily="18" charset="0"/>
              </a:rPr>
              <a:t>Analysing and Detecting</a:t>
            </a:r>
          </a:p>
        </p:txBody>
      </p:sp>
      <p:sp>
        <p:nvSpPr>
          <p:cNvPr id="8" name="TextBox 7">
            <a:extLst>
              <a:ext uri="{FF2B5EF4-FFF2-40B4-BE49-F238E27FC236}">
                <a16:creationId xmlns:a16="http://schemas.microsoft.com/office/drawing/2014/main" id="{7063D3F6-88D6-4911-8FF0-A1120E1DE73F}"/>
              </a:ext>
            </a:extLst>
          </p:cNvPr>
          <p:cNvSpPr txBox="1"/>
          <p:nvPr/>
        </p:nvSpPr>
        <p:spPr>
          <a:xfrm>
            <a:off x="269358" y="3290542"/>
            <a:ext cx="8696081" cy="1815882"/>
          </a:xfrm>
          <a:prstGeom prst="rect">
            <a:avLst/>
          </a:prstGeom>
          <a:noFill/>
        </p:spPr>
        <p:txBody>
          <a:bodyPr wrap="square" rtlCol="0">
            <a:spAutoFit/>
          </a:bodyPr>
          <a:lstStyle/>
          <a:p>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4)</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Generated Score:</a:t>
            </a:r>
          </a:p>
          <a:p>
            <a:pPr algn="just"/>
            <a:br>
              <a:rPr lang="en-IN" sz="1400" dirty="0">
                <a:effectLst/>
                <a:latin typeface="Times New Roman" panose="02020603050405020304" pitchFamily="18" charset="0"/>
                <a:ea typeface="Calibri" panose="020F0502020204030204" pitchFamily="34" charset="0"/>
                <a:cs typeface="Times New Roman" panose="02020603050405020304" pitchFamily="18" charset="0"/>
              </a:rPr>
            </a:b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Here user view the score in %  according to the dataset uploaded with significant algorithms accuracies i.e., Support Vector Machine, Decision Tree, XG booster, Ada booster</a:t>
            </a:r>
          </a:p>
          <a:p>
            <a:pPr algn="just"/>
            <a:br>
              <a:rPr lang="en-IN" sz="1400" dirty="0">
                <a:effectLst/>
                <a:latin typeface="Times New Roman" panose="02020603050405020304" pitchFamily="18" charset="0"/>
                <a:ea typeface="Calibri" panose="020F0502020204030204" pitchFamily="34" charset="0"/>
                <a:cs typeface="Times New Roman" panose="02020603050405020304" pitchFamily="18" charset="0"/>
              </a:rPr>
            </a:br>
            <a:r>
              <a:rPr lang="en-IN" dirty="0">
                <a:effectLst/>
                <a:latin typeface="Times New Roman" panose="02020603050405020304" pitchFamily="18" charset="0"/>
                <a:ea typeface="Calibri" panose="020F0502020204030204" pitchFamily="34" charset="0"/>
                <a:cs typeface="Times New Roman" panose="02020603050405020304" pitchFamily="18" charset="0"/>
              </a:rPr>
              <a:t>5)</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Generate Results:</a:t>
            </a:r>
          </a:p>
          <a:p>
            <a:pPr algn="just"/>
            <a:br>
              <a:rPr lang="en-IN" sz="1400" dirty="0">
                <a:effectLst/>
                <a:latin typeface="Times New Roman" panose="02020603050405020304" pitchFamily="18" charset="0"/>
                <a:ea typeface="Calibri" panose="020F0502020204030204" pitchFamily="34" charset="0"/>
                <a:cs typeface="Times New Roman" panose="02020603050405020304" pitchFamily="18" charset="0"/>
              </a:rPr>
            </a:b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We train the machine learning algorithm and predict the anomalous behaviour</a:t>
            </a:r>
            <a:endParaRPr lang="en-IN"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AFE4E84F-B449-4781-9FAB-54E242EC8A45}"/>
              </a:ext>
            </a:extLst>
          </p:cNvPr>
          <p:cNvCxnSpPr>
            <a:cxnSpLocks/>
          </p:cNvCxnSpPr>
          <p:nvPr/>
        </p:nvCxnSpPr>
        <p:spPr>
          <a:xfrm>
            <a:off x="314143" y="-41095"/>
            <a:ext cx="1" cy="5430128"/>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F73858-34DD-49A7-A0F8-9EAF20E18E10}"/>
              </a:ext>
            </a:extLst>
          </p:cNvPr>
          <p:cNvCxnSpPr>
            <a:cxnSpLocks/>
          </p:cNvCxnSpPr>
          <p:nvPr/>
        </p:nvCxnSpPr>
        <p:spPr>
          <a:xfrm>
            <a:off x="110067" y="5030225"/>
            <a:ext cx="8598920"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355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92;p15">
            <a:extLst>
              <a:ext uri="{FF2B5EF4-FFF2-40B4-BE49-F238E27FC236}">
                <a16:creationId xmlns:a16="http://schemas.microsoft.com/office/drawing/2014/main" id="{8A3448C0-50CF-4400-84D8-DE2F11BBA76E}"/>
              </a:ext>
            </a:extLst>
          </p:cNvPr>
          <p:cNvSpPr/>
          <p:nvPr/>
        </p:nvSpPr>
        <p:spPr>
          <a:xfrm>
            <a:off x="317967" y="224724"/>
            <a:ext cx="2632369" cy="248367"/>
          </a:xfrm>
          <a:prstGeom prst="homePlate">
            <a:avLst>
              <a:gd name="adj" fmla="val 50000"/>
            </a:avLst>
          </a:prstGeom>
          <a:solidFill>
            <a:schemeClr val="bg1"/>
          </a:solidFill>
          <a:ln w="19050">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92;p15">
            <a:extLst>
              <a:ext uri="{FF2B5EF4-FFF2-40B4-BE49-F238E27FC236}">
                <a16:creationId xmlns:a16="http://schemas.microsoft.com/office/drawing/2014/main" id="{70C05EBA-BD21-4B00-8029-ED489F8E41FF}"/>
              </a:ext>
            </a:extLst>
          </p:cNvPr>
          <p:cNvSpPr/>
          <p:nvPr/>
        </p:nvSpPr>
        <p:spPr>
          <a:xfrm>
            <a:off x="317967" y="254475"/>
            <a:ext cx="2572467" cy="16856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991;p40">
            <a:extLst>
              <a:ext uri="{FF2B5EF4-FFF2-40B4-BE49-F238E27FC236}">
                <a16:creationId xmlns:a16="http://schemas.microsoft.com/office/drawing/2014/main" id="{7467B893-C111-4693-B662-AE57AA901AC3}"/>
              </a:ext>
            </a:extLst>
          </p:cNvPr>
          <p:cNvSpPr/>
          <p:nvPr/>
        </p:nvSpPr>
        <p:spPr>
          <a:xfrm>
            <a:off x="429841" y="754646"/>
            <a:ext cx="8548696" cy="4042080"/>
          </a:xfrm>
          <a:custGeom>
            <a:avLst/>
            <a:gdLst/>
            <a:ahLst/>
            <a:cxnLst/>
            <a:rect l="l" t="t" r="r" b="b"/>
            <a:pathLst>
              <a:path w="19682" h="17050" extrusionOk="0">
                <a:moveTo>
                  <a:pt x="4929" y="0"/>
                </a:moveTo>
                <a:lnTo>
                  <a:pt x="0" y="8525"/>
                </a:lnTo>
                <a:lnTo>
                  <a:pt x="4929" y="17050"/>
                </a:lnTo>
                <a:lnTo>
                  <a:pt x="14764" y="17050"/>
                </a:lnTo>
                <a:lnTo>
                  <a:pt x="19681" y="8525"/>
                </a:lnTo>
                <a:lnTo>
                  <a:pt x="14764"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992;p40">
            <a:extLst>
              <a:ext uri="{FF2B5EF4-FFF2-40B4-BE49-F238E27FC236}">
                <a16:creationId xmlns:a16="http://schemas.microsoft.com/office/drawing/2014/main" id="{AE5D42C4-10C6-49B5-A3FE-BA1BE29DD620}"/>
              </a:ext>
            </a:extLst>
          </p:cNvPr>
          <p:cNvSpPr/>
          <p:nvPr/>
        </p:nvSpPr>
        <p:spPr>
          <a:xfrm>
            <a:off x="573689" y="834887"/>
            <a:ext cx="8257044" cy="3885575"/>
          </a:xfrm>
          <a:custGeom>
            <a:avLst/>
            <a:gdLst/>
            <a:ahLst/>
            <a:cxnLst/>
            <a:rect l="l" t="t" r="r" b="b"/>
            <a:pathLst>
              <a:path w="17277" h="14956" extrusionOk="0">
                <a:moveTo>
                  <a:pt x="4323" y="1"/>
                </a:moveTo>
                <a:lnTo>
                  <a:pt x="1" y="7478"/>
                </a:lnTo>
                <a:lnTo>
                  <a:pt x="4323" y="14955"/>
                </a:lnTo>
                <a:lnTo>
                  <a:pt x="12967" y="14955"/>
                </a:lnTo>
                <a:lnTo>
                  <a:pt x="17277" y="7478"/>
                </a:lnTo>
                <a:lnTo>
                  <a:pt x="12967" y="1"/>
                </a:lnTo>
                <a:close/>
              </a:path>
            </a:pathLst>
          </a:custGeom>
          <a:solidFill>
            <a:schemeClr val="accent5">
              <a:lumMod val="60000"/>
              <a:lumOff val="40000"/>
            </a:schemeClr>
          </a:solidFill>
          <a:ln>
            <a:solidFill>
              <a:schemeClr val="accent5">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146" name="Picture 2" descr="An ensemble learning framework for anomaly detection in building energy  consumption - ScienceDirect">
            <a:extLst>
              <a:ext uri="{FF2B5EF4-FFF2-40B4-BE49-F238E27FC236}">
                <a16:creationId xmlns:a16="http://schemas.microsoft.com/office/drawing/2014/main" id="{A3458888-3A98-4803-8C4A-EF525867E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229" y="928687"/>
            <a:ext cx="7696082" cy="36979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A661A3-268B-424B-B994-DA6DF3FA686F}"/>
              </a:ext>
            </a:extLst>
          </p:cNvPr>
          <p:cNvSpPr txBox="1"/>
          <p:nvPr/>
        </p:nvSpPr>
        <p:spPr>
          <a:xfrm>
            <a:off x="286970" y="129377"/>
            <a:ext cx="2888090"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BLOCK DIAGRAM</a:t>
            </a:r>
          </a:p>
        </p:txBody>
      </p:sp>
      <p:sp>
        <p:nvSpPr>
          <p:cNvPr id="4" name="Rectangle 3">
            <a:extLst>
              <a:ext uri="{FF2B5EF4-FFF2-40B4-BE49-F238E27FC236}">
                <a16:creationId xmlns:a16="http://schemas.microsoft.com/office/drawing/2014/main" id="{5B68BD55-AF03-4DE8-87DD-16F9ADAB4B0A}"/>
              </a:ext>
            </a:extLst>
          </p:cNvPr>
          <p:cNvSpPr/>
          <p:nvPr/>
        </p:nvSpPr>
        <p:spPr>
          <a:xfrm>
            <a:off x="1482671" y="2500393"/>
            <a:ext cx="594102" cy="175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6670034-7CE6-4B67-B483-221F41FB39D2}"/>
              </a:ext>
            </a:extLst>
          </p:cNvPr>
          <p:cNvSpPr/>
          <p:nvPr/>
        </p:nvSpPr>
        <p:spPr>
          <a:xfrm>
            <a:off x="1627321" y="1921790"/>
            <a:ext cx="325465" cy="297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CCC489A-D23F-49A2-A911-B61F6858CF9D}"/>
              </a:ext>
            </a:extLst>
          </p:cNvPr>
          <p:cNvSpPr txBox="1"/>
          <p:nvPr/>
        </p:nvSpPr>
        <p:spPr>
          <a:xfrm>
            <a:off x="1503335" y="1921790"/>
            <a:ext cx="640598" cy="230832"/>
          </a:xfrm>
          <a:prstGeom prst="rect">
            <a:avLst/>
          </a:prstGeom>
          <a:noFill/>
        </p:spPr>
        <p:txBody>
          <a:bodyPr wrap="square" rtlCol="0">
            <a:spAutoFit/>
          </a:bodyPr>
          <a:lstStyle/>
          <a:p>
            <a:r>
              <a:rPr lang="en-IN" sz="900" dirty="0">
                <a:solidFill>
                  <a:schemeClr val="tx1">
                    <a:lumMod val="65000"/>
                    <a:lumOff val="35000"/>
                  </a:schemeClr>
                </a:solidFill>
                <a:effectLst>
                  <a:outerShdw blurRad="50800" dist="38100" dir="5400000" algn="t" rotWithShape="0">
                    <a:prstClr val="black">
                      <a:alpha val="40000"/>
                    </a:prstClr>
                  </a:outerShdw>
                </a:effectLst>
                <a:latin typeface="Calibri" panose="020F0502020204030204" pitchFamily="34" charset="0"/>
                <a:cs typeface="Calibri" panose="020F0502020204030204" pitchFamily="34" charset="0"/>
              </a:rPr>
              <a:t>Data set </a:t>
            </a:r>
          </a:p>
        </p:txBody>
      </p:sp>
      <p:sp>
        <p:nvSpPr>
          <p:cNvPr id="7" name="Rectangle 6">
            <a:extLst>
              <a:ext uri="{FF2B5EF4-FFF2-40B4-BE49-F238E27FC236}">
                <a16:creationId xmlns:a16="http://schemas.microsoft.com/office/drawing/2014/main" id="{33E08895-4346-4D07-9D38-15A0A67A2B89}"/>
              </a:ext>
            </a:extLst>
          </p:cNvPr>
          <p:cNvSpPr/>
          <p:nvPr/>
        </p:nvSpPr>
        <p:spPr>
          <a:xfrm>
            <a:off x="3966983" y="2571750"/>
            <a:ext cx="481264" cy="279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FF4A3F1-6E57-460F-8FCF-420150F308D4}"/>
              </a:ext>
            </a:extLst>
          </p:cNvPr>
          <p:cNvSpPr txBox="1"/>
          <p:nvPr/>
        </p:nvSpPr>
        <p:spPr>
          <a:xfrm>
            <a:off x="3800323" y="2502500"/>
            <a:ext cx="778568" cy="507831"/>
          </a:xfrm>
          <a:prstGeom prst="rect">
            <a:avLst/>
          </a:prstGeom>
          <a:noFill/>
        </p:spPr>
        <p:txBody>
          <a:bodyPr wrap="square" rtlCol="0">
            <a:spAutoFit/>
          </a:bodyPr>
          <a:lstStyle/>
          <a:p>
            <a:r>
              <a:rPr lang="en-IN" sz="900" dirty="0">
                <a:solidFill>
                  <a:schemeClr val="tx1">
                    <a:lumMod val="65000"/>
                    <a:lumOff val="35000"/>
                  </a:schemeClr>
                </a:solidFill>
                <a:effectLst>
                  <a:outerShdw blurRad="50800" dist="38100" dir="5400000" algn="t" rotWithShape="0">
                    <a:prstClr val="black">
                      <a:alpha val="40000"/>
                    </a:prstClr>
                  </a:outerShdw>
                </a:effectLst>
                <a:latin typeface="Calibri" panose="020F0502020204030204" pitchFamily="34" charset="0"/>
                <a:cs typeface="Calibri" panose="020F0502020204030204" pitchFamily="34" charset="0"/>
              </a:rPr>
              <a:t>SVM,</a:t>
            </a:r>
          </a:p>
          <a:p>
            <a:r>
              <a:rPr lang="en-IN" sz="900" dirty="0">
                <a:solidFill>
                  <a:schemeClr val="tx1">
                    <a:lumMod val="65000"/>
                    <a:lumOff val="35000"/>
                  </a:schemeClr>
                </a:solidFill>
                <a:effectLst>
                  <a:outerShdw blurRad="50800" dist="38100" dir="5400000" algn="t" rotWithShape="0">
                    <a:prstClr val="black">
                      <a:alpha val="40000"/>
                    </a:prstClr>
                  </a:outerShdw>
                </a:effectLst>
                <a:latin typeface="Calibri" panose="020F0502020204030204" pitchFamily="34" charset="0"/>
                <a:cs typeface="Calibri" panose="020F0502020204030204" pitchFamily="34" charset="0"/>
              </a:rPr>
              <a:t>Decision Tree </a:t>
            </a:r>
          </a:p>
        </p:txBody>
      </p:sp>
      <p:cxnSp>
        <p:nvCxnSpPr>
          <p:cNvPr id="12" name="Connector: Elbow 11">
            <a:extLst>
              <a:ext uri="{FF2B5EF4-FFF2-40B4-BE49-F238E27FC236}">
                <a16:creationId xmlns:a16="http://schemas.microsoft.com/office/drawing/2014/main" id="{65B64297-E9D7-45B7-8B56-9A30CB22F5AE}"/>
              </a:ext>
            </a:extLst>
          </p:cNvPr>
          <p:cNvCxnSpPr>
            <a:cxnSpLocks/>
          </p:cNvCxnSpPr>
          <p:nvPr/>
        </p:nvCxnSpPr>
        <p:spPr>
          <a:xfrm rot="16200000" flipV="1">
            <a:off x="3303211" y="2298224"/>
            <a:ext cx="537574" cy="378809"/>
          </a:xfrm>
          <a:prstGeom prst="bentConnector3">
            <a:avLst>
              <a:gd name="adj1" fmla="val -4994"/>
            </a:avLst>
          </a:prstGeom>
          <a:ln w="12700">
            <a:solidFill>
              <a:schemeClr val="tx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2" name="Flowchart: Extract 21">
            <a:extLst>
              <a:ext uri="{FF2B5EF4-FFF2-40B4-BE49-F238E27FC236}">
                <a16:creationId xmlns:a16="http://schemas.microsoft.com/office/drawing/2014/main" id="{3AD8EF21-926B-426F-9961-68EFD2C548B2}"/>
              </a:ext>
            </a:extLst>
          </p:cNvPr>
          <p:cNvSpPr/>
          <p:nvPr/>
        </p:nvSpPr>
        <p:spPr>
          <a:xfrm>
            <a:off x="3359733" y="2238566"/>
            <a:ext cx="45719" cy="48127"/>
          </a:xfrm>
          <a:prstGeom prst="flowChartExtra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B9A40B93-10C5-49C3-B1B3-99EA97F1F770}"/>
              </a:ext>
            </a:extLst>
          </p:cNvPr>
          <p:cNvSpPr/>
          <p:nvPr/>
        </p:nvSpPr>
        <p:spPr>
          <a:xfrm>
            <a:off x="1635071" y="2652793"/>
            <a:ext cx="594102" cy="175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FEA2B1D6-5B6F-4861-A0C7-33646738F576}"/>
              </a:ext>
            </a:extLst>
          </p:cNvPr>
          <p:cNvSpPr/>
          <p:nvPr/>
        </p:nvSpPr>
        <p:spPr>
          <a:xfrm>
            <a:off x="1787471" y="2805193"/>
            <a:ext cx="594102" cy="175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C71CA387-BB50-499A-8F18-AFA101239D61}"/>
              </a:ext>
            </a:extLst>
          </p:cNvPr>
          <p:cNvSpPr/>
          <p:nvPr/>
        </p:nvSpPr>
        <p:spPr>
          <a:xfrm>
            <a:off x="6555784" y="1549831"/>
            <a:ext cx="627682" cy="432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A11B76E-3A7D-493F-97CB-12B4C48BEE38}"/>
              </a:ext>
            </a:extLst>
          </p:cNvPr>
          <p:cNvSpPr txBox="1"/>
          <p:nvPr/>
        </p:nvSpPr>
        <p:spPr>
          <a:xfrm>
            <a:off x="5602637" y="286002"/>
            <a:ext cx="45719" cy="307777"/>
          </a:xfrm>
          <a:prstGeom prst="rect">
            <a:avLst/>
          </a:prstGeom>
          <a:noFill/>
        </p:spPr>
        <p:txBody>
          <a:bodyPr wrap="square" rtlCol="0">
            <a:spAutoFit/>
          </a:bodyPr>
          <a:lstStyle/>
          <a:p>
            <a:endParaRPr lang="en-IN" dirty="0"/>
          </a:p>
        </p:txBody>
      </p:sp>
      <p:sp>
        <p:nvSpPr>
          <p:cNvPr id="37" name="TextBox 36">
            <a:extLst>
              <a:ext uri="{FF2B5EF4-FFF2-40B4-BE49-F238E27FC236}">
                <a16:creationId xmlns:a16="http://schemas.microsoft.com/office/drawing/2014/main" id="{91169856-0E82-401B-A673-B7255E28C9AF}"/>
              </a:ext>
            </a:extLst>
          </p:cNvPr>
          <p:cNvSpPr txBox="1"/>
          <p:nvPr/>
        </p:nvSpPr>
        <p:spPr>
          <a:xfrm flipH="1">
            <a:off x="6547452" y="1520476"/>
            <a:ext cx="906651" cy="461665"/>
          </a:xfrm>
          <a:prstGeom prst="rect">
            <a:avLst/>
          </a:prstGeom>
          <a:noFill/>
        </p:spPr>
        <p:txBody>
          <a:bodyPr wrap="square" rtlCol="0">
            <a:spAutoFit/>
          </a:bodyPr>
          <a:lstStyle/>
          <a:p>
            <a:r>
              <a:rPr lang="en-IN" sz="1000" dirty="0">
                <a:solidFill>
                  <a:schemeClr val="tx1">
                    <a:lumMod val="65000"/>
                    <a:lumOff val="35000"/>
                  </a:schemeClr>
                </a:solidFill>
                <a:effectLst>
                  <a:outerShdw blurRad="50800" dist="38100" dir="5400000" algn="t" rotWithShape="0">
                    <a:prstClr val="black">
                      <a:alpha val="40000"/>
                    </a:prstClr>
                  </a:outerShdw>
                </a:effectLst>
                <a:latin typeface="Calibri" panose="020F0502020204030204" pitchFamily="34" charset="0"/>
                <a:cs typeface="Calibri" panose="020F0502020204030204" pitchFamily="34" charset="0"/>
              </a:rPr>
              <a:t>Malware</a:t>
            </a:r>
            <a:r>
              <a:rPr lang="en-IN" sz="1400" dirty="0">
                <a:solidFill>
                  <a:schemeClr val="tx1">
                    <a:lumMod val="65000"/>
                    <a:lumOff val="35000"/>
                  </a:schemeClr>
                </a:solidFill>
                <a:effectLst>
                  <a:outerShdw blurRad="50800" dist="38100" dir="5400000" algn="t" rotWithShape="0">
                    <a:prstClr val="black">
                      <a:alpha val="40000"/>
                    </a:prstClr>
                  </a:outerShdw>
                </a:effectLst>
                <a:latin typeface="Calibri" panose="020F0502020204030204" pitchFamily="34" charset="0"/>
                <a:cs typeface="Calibri" panose="020F0502020204030204" pitchFamily="34" charset="0"/>
              </a:rPr>
              <a:t> </a:t>
            </a:r>
            <a:r>
              <a:rPr lang="en-IN" sz="1000" dirty="0">
                <a:solidFill>
                  <a:schemeClr val="tx1">
                    <a:lumMod val="65000"/>
                    <a:lumOff val="35000"/>
                  </a:schemeClr>
                </a:solidFill>
                <a:effectLst>
                  <a:outerShdw blurRad="50800" dist="38100" dir="5400000" algn="t" rotWithShape="0">
                    <a:prstClr val="black">
                      <a:alpha val="40000"/>
                    </a:prstClr>
                  </a:outerShdw>
                </a:effectLst>
                <a:latin typeface="Calibri" panose="020F0502020204030204" pitchFamily="34" charset="0"/>
                <a:cs typeface="Calibri" panose="020F0502020204030204" pitchFamily="34" charset="0"/>
              </a:rPr>
              <a:t>Detection</a:t>
            </a:r>
          </a:p>
        </p:txBody>
      </p:sp>
      <p:sp>
        <p:nvSpPr>
          <p:cNvPr id="36" name="Rectangle 35">
            <a:extLst>
              <a:ext uri="{FF2B5EF4-FFF2-40B4-BE49-F238E27FC236}">
                <a16:creationId xmlns:a16="http://schemas.microsoft.com/office/drawing/2014/main" id="{2ABEAF7C-7B94-468E-955C-0B2FA95A5F57}"/>
              </a:ext>
            </a:extLst>
          </p:cNvPr>
          <p:cNvSpPr/>
          <p:nvPr/>
        </p:nvSpPr>
        <p:spPr>
          <a:xfrm>
            <a:off x="7753065" y="1636713"/>
            <a:ext cx="592772" cy="2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FEBBDD5D-9466-46CD-ACE6-DFD71ABFBB44}"/>
              </a:ext>
            </a:extLst>
          </p:cNvPr>
          <p:cNvSpPr txBox="1"/>
          <p:nvPr/>
        </p:nvSpPr>
        <p:spPr>
          <a:xfrm flipH="1">
            <a:off x="7626009" y="1466068"/>
            <a:ext cx="922151" cy="553998"/>
          </a:xfrm>
          <a:prstGeom prst="rect">
            <a:avLst/>
          </a:prstGeom>
          <a:noFill/>
        </p:spPr>
        <p:txBody>
          <a:bodyPr wrap="square" rtlCol="0">
            <a:spAutoFit/>
          </a:bodyPr>
          <a:lstStyle/>
          <a:p>
            <a:r>
              <a:rPr lang="en-IN" sz="1000" dirty="0">
                <a:solidFill>
                  <a:schemeClr val="tx1">
                    <a:lumMod val="65000"/>
                    <a:lumOff val="35000"/>
                  </a:schemeClr>
                </a:solidFill>
                <a:effectLst>
                  <a:outerShdw blurRad="50800" dist="38100" dir="5400000" algn="t" rotWithShape="0">
                    <a:prstClr val="black">
                      <a:alpha val="40000"/>
                    </a:prstClr>
                  </a:outerShdw>
                </a:effectLst>
                <a:latin typeface="Calibri" panose="020F0502020204030204" pitchFamily="34" charset="0"/>
                <a:cs typeface="Calibri" panose="020F0502020204030204" pitchFamily="34" charset="0"/>
              </a:rPr>
              <a:t>Anomaly behaviour identification</a:t>
            </a:r>
          </a:p>
        </p:txBody>
      </p:sp>
      <p:sp>
        <p:nvSpPr>
          <p:cNvPr id="40" name="Rectangle 39">
            <a:extLst>
              <a:ext uri="{FF2B5EF4-FFF2-40B4-BE49-F238E27FC236}">
                <a16:creationId xmlns:a16="http://schemas.microsoft.com/office/drawing/2014/main" id="{3DA00A6A-8753-4CA8-86B8-2688D0E7C395}"/>
              </a:ext>
            </a:extLst>
          </p:cNvPr>
          <p:cNvSpPr/>
          <p:nvPr/>
        </p:nvSpPr>
        <p:spPr>
          <a:xfrm>
            <a:off x="7563172" y="3727342"/>
            <a:ext cx="984988" cy="387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E9BE65A7-6C7A-48A8-8F69-F327BD96698A}"/>
              </a:ext>
            </a:extLst>
          </p:cNvPr>
          <p:cNvSpPr/>
          <p:nvPr/>
        </p:nvSpPr>
        <p:spPr>
          <a:xfrm>
            <a:off x="985300" y="1636713"/>
            <a:ext cx="325465" cy="935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7" name="Google Shape;1025;p27">
            <a:extLst>
              <a:ext uri="{FF2B5EF4-FFF2-40B4-BE49-F238E27FC236}">
                <a16:creationId xmlns:a16="http://schemas.microsoft.com/office/drawing/2014/main" id="{AA25B8FE-4125-4ADB-A972-91765041372D}"/>
              </a:ext>
            </a:extLst>
          </p:cNvPr>
          <p:cNvCxnSpPr/>
          <p:nvPr/>
        </p:nvCxnSpPr>
        <p:spPr>
          <a:xfrm rot="10800000">
            <a:off x="7051972" y="834887"/>
            <a:ext cx="1022400" cy="0"/>
          </a:xfrm>
          <a:prstGeom prst="straightConnector1">
            <a:avLst/>
          </a:prstGeom>
          <a:noFill/>
          <a:ln w="19050" cap="flat" cmpd="sng">
            <a:solidFill>
              <a:schemeClr val="accent3"/>
            </a:solidFill>
            <a:prstDash val="solid"/>
            <a:round/>
            <a:headEnd type="oval" w="med" len="med"/>
            <a:tailEnd type="none" w="med" len="med"/>
          </a:ln>
        </p:spPr>
      </p:cxnSp>
      <p:cxnSp>
        <p:nvCxnSpPr>
          <p:cNvPr id="88" name="Google Shape;1025;p27">
            <a:extLst>
              <a:ext uri="{FF2B5EF4-FFF2-40B4-BE49-F238E27FC236}">
                <a16:creationId xmlns:a16="http://schemas.microsoft.com/office/drawing/2014/main" id="{D51F8F14-4D5A-4629-912D-03D097053FA9}"/>
              </a:ext>
            </a:extLst>
          </p:cNvPr>
          <p:cNvCxnSpPr>
            <a:cxnSpLocks/>
          </p:cNvCxnSpPr>
          <p:nvPr/>
        </p:nvCxnSpPr>
        <p:spPr>
          <a:xfrm>
            <a:off x="165464" y="4296348"/>
            <a:ext cx="722381" cy="0"/>
          </a:xfrm>
          <a:prstGeom prst="straightConnector1">
            <a:avLst/>
          </a:prstGeom>
          <a:noFill/>
          <a:ln w="19050" cap="flat" cmpd="sng">
            <a:solidFill>
              <a:schemeClr val="accent3"/>
            </a:solidFill>
            <a:prstDash val="solid"/>
            <a:round/>
            <a:headEnd type="oval" w="med" len="med"/>
            <a:tailEnd type="none" w="med" len="med"/>
          </a:ln>
        </p:spPr>
      </p:cxnSp>
      <p:cxnSp>
        <p:nvCxnSpPr>
          <p:cNvPr id="91" name="Google Shape;1018;p27">
            <a:extLst>
              <a:ext uri="{FF2B5EF4-FFF2-40B4-BE49-F238E27FC236}">
                <a16:creationId xmlns:a16="http://schemas.microsoft.com/office/drawing/2014/main" id="{EDC23F55-6D17-44CF-9099-9AADDA589501}"/>
              </a:ext>
            </a:extLst>
          </p:cNvPr>
          <p:cNvCxnSpPr/>
          <p:nvPr/>
        </p:nvCxnSpPr>
        <p:spPr>
          <a:xfrm rot="10800000">
            <a:off x="7251155" y="1006847"/>
            <a:ext cx="1036200" cy="0"/>
          </a:xfrm>
          <a:prstGeom prst="straightConnector1">
            <a:avLst/>
          </a:prstGeom>
          <a:noFill/>
          <a:ln w="19050" cap="flat" cmpd="sng">
            <a:solidFill>
              <a:schemeClr val="accent1"/>
            </a:solidFill>
            <a:prstDash val="solid"/>
            <a:round/>
            <a:headEnd type="oval" w="med" len="med"/>
            <a:tailEnd type="none" w="med" len="med"/>
          </a:ln>
        </p:spPr>
      </p:cxnSp>
      <p:cxnSp>
        <p:nvCxnSpPr>
          <p:cNvPr id="92" name="Google Shape;1018;p27">
            <a:extLst>
              <a:ext uri="{FF2B5EF4-FFF2-40B4-BE49-F238E27FC236}">
                <a16:creationId xmlns:a16="http://schemas.microsoft.com/office/drawing/2014/main" id="{4D609C3A-A83D-42A9-9A25-ACA7AAE8739F}"/>
              </a:ext>
            </a:extLst>
          </p:cNvPr>
          <p:cNvCxnSpPr>
            <a:cxnSpLocks/>
          </p:cNvCxnSpPr>
          <p:nvPr/>
        </p:nvCxnSpPr>
        <p:spPr>
          <a:xfrm>
            <a:off x="165464" y="4403190"/>
            <a:ext cx="722381" cy="0"/>
          </a:xfrm>
          <a:prstGeom prst="straightConnector1">
            <a:avLst/>
          </a:prstGeom>
          <a:noFill/>
          <a:ln w="19050" cap="flat" cmpd="sng">
            <a:solidFill>
              <a:schemeClr val="accent1"/>
            </a:solidFill>
            <a:prstDash val="solid"/>
            <a:round/>
            <a:headEnd type="oval" w="med" len="med"/>
            <a:tailEnd type="none" w="med" len="med"/>
          </a:ln>
        </p:spPr>
      </p:cxnSp>
      <p:cxnSp>
        <p:nvCxnSpPr>
          <p:cNvPr id="95" name="Google Shape;1007;p27">
            <a:extLst>
              <a:ext uri="{FF2B5EF4-FFF2-40B4-BE49-F238E27FC236}">
                <a16:creationId xmlns:a16="http://schemas.microsoft.com/office/drawing/2014/main" id="{4EF23F7E-0FA7-4B60-B18F-C1924ECB4D90}"/>
              </a:ext>
            </a:extLst>
          </p:cNvPr>
          <p:cNvCxnSpPr/>
          <p:nvPr/>
        </p:nvCxnSpPr>
        <p:spPr>
          <a:xfrm rot="10800000">
            <a:off x="7459250" y="1182995"/>
            <a:ext cx="1036200" cy="0"/>
          </a:xfrm>
          <a:prstGeom prst="straightConnector1">
            <a:avLst/>
          </a:prstGeom>
          <a:noFill/>
          <a:ln w="19050" cap="flat" cmpd="sng">
            <a:solidFill>
              <a:schemeClr val="accent4"/>
            </a:solidFill>
            <a:prstDash val="solid"/>
            <a:round/>
            <a:headEnd type="oval" w="med" len="med"/>
            <a:tailEnd type="none" w="med" len="med"/>
          </a:ln>
        </p:spPr>
      </p:cxnSp>
      <p:cxnSp>
        <p:nvCxnSpPr>
          <p:cNvPr id="96" name="Google Shape;1007;p27">
            <a:extLst>
              <a:ext uri="{FF2B5EF4-FFF2-40B4-BE49-F238E27FC236}">
                <a16:creationId xmlns:a16="http://schemas.microsoft.com/office/drawing/2014/main" id="{BEA5DE7C-7E43-4F9C-AFDE-AB430BFA46EE}"/>
              </a:ext>
            </a:extLst>
          </p:cNvPr>
          <p:cNvCxnSpPr>
            <a:cxnSpLocks/>
          </p:cNvCxnSpPr>
          <p:nvPr/>
        </p:nvCxnSpPr>
        <p:spPr>
          <a:xfrm>
            <a:off x="165464" y="4545206"/>
            <a:ext cx="722381" cy="0"/>
          </a:xfrm>
          <a:prstGeom prst="straightConnector1">
            <a:avLst/>
          </a:prstGeom>
          <a:noFill/>
          <a:ln w="19050" cap="flat" cmpd="sng">
            <a:solidFill>
              <a:schemeClr val="accent4"/>
            </a:solidFill>
            <a:prstDash val="solid"/>
            <a:round/>
            <a:headEnd type="oval" w="med" len="med"/>
            <a:tailEnd type="none" w="med" len="med"/>
          </a:ln>
        </p:spPr>
      </p:cxnSp>
    </p:spTree>
    <p:extLst>
      <p:ext uri="{BB962C8B-B14F-4D97-AF65-F5344CB8AC3E}">
        <p14:creationId xmlns:p14="http://schemas.microsoft.com/office/powerpoint/2010/main" val="64281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93;p15">
            <a:extLst>
              <a:ext uri="{FF2B5EF4-FFF2-40B4-BE49-F238E27FC236}">
                <a16:creationId xmlns:a16="http://schemas.microsoft.com/office/drawing/2014/main" id="{F1AB9384-93AA-4241-BD71-353A96383DE7}"/>
              </a:ext>
            </a:extLst>
          </p:cNvPr>
          <p:cNvSpPr/>
          <p:nvPr/>
        </p:nvSpPr>
        <p:spPr>
          <a:xfrm>
            <a:off x="237517" y="379474"/>
            <a:ext cx="3296769" cy="285515"/>
          </a:xfrm>
          <a:prstGeom prst="homePlate">
            <a:avLst>
              <a:gd name="adj" fmla="val 50000"/>
            </a:avLst>
          </a:prstGeom>
          <a:solidFill>
            <a:schemeClr val="bg1"/>
          </a:solidFill>
          <a:ln w="19050">
            <a:solidFill>
              <a:schemeClr val="tx1">
                <a:lumMod val="65000"/>
                <a:lumOff val="3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93;p15">
            <a:extLst>
              <a:ext uri="{FF2B5EF4-FFF2-40B4-BE49-F238E27FC236}">
                <a16:creationId xmlns:a16="http://schemas.microsoft.com/office/drawing/2014/main" id="{071E0891-E0BE-410B-B364-F0F38296C0E1}"/>
              </a:ext>
            </a:extLst>
          </p:cNvPr>
          <p:cNvSpPr/>
          <p:nvPr/>
        </p:nvSpPr>
        <p:spPr>
          <a:xfrm>
            <a:off x="257387" y="408141"/>
            <a:ext cx="3200845" cy="200505"/>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50" name="Picture 2" descr="The schematic diagram of SVM-based malware detection ">
            <a:extLst>
              <a:ext uri="{FF2B5EF4-FFF2-40B4-BE49-F238E27FC236}">
                <a16:creationId xmlns:a16="http://schemas.microsoft.com/office/drawing/2014/main" id="{31CE4518-0A33-419B-8A0D-4294670F3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025" y="734866"/>
            <a:ext cx="3723654" cy="42496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ECEF93-76AB-4FA1-A39C-EBFF426F44FF}"/>
              </a:ext>
            </a:extLst>
          </p:cNvPr>
          <p:cNvSpPr txBox="1"/>
          <p:nvPr/>
        </p:nvSpPr>
        <p:spPr>
          <a:xfrm>
            <a:off x="182123" y="295765"/>
            <a:ext cx="335137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SYSTEM ARCHITECTURE</a:t>
            </a:r>
          </a:p>
        </p:txBody>
      </p:sp>
      <p:pic>
        <p:nvPicPr>
          <p:cNvPr id="4" name="Picture 3">
            <a:extLst>
              <a:ext uri="{FF2B5EF4-FFF2-40B4-BE49-F238E27FC236}">
                <a16:creationId xmlns:a16="http://schemas.microsoft.com/office/drawing/2014/main" id="{186DD3DA-3BE0-4707-B5A5-3C929A1D53F3}"/>
              </a:ext>
            </a:extLst>
          </p:cNvPr>
          <p:cNvPicPr/>
          <p:nvPr/>
        </p:nvPicPr>
        <p:blipFill>
          <a:blip r:embed="rId3">
            <a:grayscl/>
            <a:extLst>
              <a:ext uri="{28A0092B-C50C-407E-A947-70E740481C1C}">
                <a14:useLocalDpi xmlns:a14="http://schemas.microsoft.com/office/drawing/2010/main" val="0"/>
              </a:ext>
            </a:extLst>
          </a:blip>
          <a:stretch>
            <a:fillRect/>
          </a:stretch>
        </p:blipFill>
        <p:spPr>
          <a:xfrm>
            <a:off x="827588" y="731386"/>
            <a:ext cx="3295781" cy="3849088"/>
          </a:xfrm>
          <a:prstGeom prst="rect">
            <a:avLst/>
          </a:prstGeom>
        </p:spPr>
      </p:pic>
      <p:cxnSp>
        <p:nvCxnSpPr>
          <p:cNvPr id="5" name="Straight Connector 4">
            <a:extLst>
              <a:ext uri="{FF2B5EF4-FFF2-40B4-BE49-F238E27FC236}">
                <a16:creationId xmlns:a16="http://schemas.microsoft.com/office/drawing/2014/main" id="{CF900FB4-8D65-4E16-87A1-BCAEE954CC8F}"/>
              </a:ext>
            </a:extLst>
          </p:cNvPr>
          <p:cNvCxnSpPr>
            <a:cxnSpLocks/>
          </p:cNvCxnSpPr>
          <p:nvPr/>
        </p:nvCxnSpPr>
        <p:spPr>
          <a:xfrm flipV="1">
            <a:off x="4160976" y="515745"/>
            <a:ext cx="666649" cy="2889608"/>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F8864A19-34B8-4E4B-803B-47D008F3CC9A}"/>
              </a:ext>
            </a:extLst>
          </p:cNvPr>
          <p:cNvCxnSpPr>
            <a:cxnSpLocks/>
          </p:cNvCxnSpPr>
          <p:nvPr/>
        </p:nvCxnSpPr>
        <p:spPr>
          <a:xfrm>
            <a:off x="4160975" y="3405353"/>
            <a:ext cx="666650" cy="1502978"/>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CD6F6D13-DBBD-403F-B8AC-174A0C594948}"/>
              </a:ext>
            </a:extLst>
          </p:cNvPr>
          <p:cNvCxnSpPr>
            <a:cxnSpLocks/>
          </p:cNvCxnSpPr>
          <p:nvPr/>
        </p:nvCxnSpPr>
        <p:spPr>
          <a:xfrm>
            <a:off x="4827625" y="515745"/>
            <a:ext cx="3959023"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30B5C84-D80C-43F0-A1E3-235DEE500B5D}"/>
              </a:ext>
            </a:extLst>
          </p:cNvPr>
          <p:cNvCxnSpPr>
            <a:cxnSpLocks/>
          </p:cNvCxnSpPr>
          <p:nvPr/>
        </p:nvCxnSpPr>
        <p:spPr>
          <a:xfrm>
            <a:off x="8786648" y="515745"/>
            <a:ext cx="0" cy="4392586"/>
          </a:xfrm>
          <a:prstGeom prst="line">
            <a:avLst/>
          </a:prstGeom>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E88E52C6-54F4-4068-924C-2A75FF9A54DF}"/>
              </a:ext>
            </a:extLst>
          </p:cNvPr>
          <p:cNvCxnSpPr>
            <a:cxnSpLocks/>
          </p:cNvCxnSpPr>
          <p:nvPr/>
        </p:nvCxnSpPr>
        <p:spPr>
          <a:xfrm>
            <a:off x="4827624" y="4908331"/>
            <a:ext cx="3959024" cy="0"/>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0B7432F6-5FC5-4660-88D2-4CE0297D3C6F}"/>
              </a:ext>
            </a:extLst>
          </p:cNvPr>
          <p:cNvSpPr/>
          <p:nvPr/>
        </p:nvSpPr>
        <p:spPr>
          <a:xfrm>
            <a:off x="5684982" y="3117273"/>
            <a:ext cx="494145" cy="230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6D96C951-C5B0-4B2F-8B72-6FC5062B818F}"/>
              </a:ext>
            </a:extLst>
          </p:cNvPr>
          <p:cNvSpPr txBox="1"/>
          <p:nvPr/>
        </p:nvSpPr>
        <p:spPr>
          <a:xfrm>
            <a:off x="5574547" y="3017280"/>
            <a:ext cx="751793" cy="400110"/>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CSV binary file</a:t>
            </a:r>
          </a:p>
        </p:txBody>
      </p:sp>
      <p:sp>
        <p:nvSpPr>
          <p:cNvPr id="26" name="Rectangle 25">
            <a:extLst>
              <a:ext uri="{FF2B5EF4-FFF2-40B4-BE49-F238E27FC236}">
                <a16:creationId xmlns:a16="http://schemas.microsoft.com/office/drawing/2014/main" id="{0C9B9D30-0E78-4FDA-B943-CE809924F83D}"/>
              </a:ext>
            </a:extLst>
          </p:cNvPr>
          <p:cNvSpPr/>
          <p:nvPr/>
        </p:nvSpPr>
        <p:spPr>
          <a:xfrm>
            <a:off x="6760328" y="4293182"/>
            <a:ext cx="606147" cy="396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C8B0DB92-681D-4B1A-9ACD-689A2A84FE37}"/>
              </a:ext>
            </a:extLst>
          </p:cNvPr>
          <p:cNvSpPr txBox="1"/>
          <p:nvPr/>
        </p:nvSpPr>
        <p:spPr>
          <a:xfrm>
            <a:off x="6760328" y="4293174"/>
            <a:ext cx="837488" cy="430887"/>
          </a:xfrm>
          <a:prstGeom prst="rect">
            <a:avLst/>
          </a:prstGeom>
          <a:noFill/>
        </p:spPr>
        <p:txBody>
          <a:bodyPr wrap="square" rtlCol="0">
            <a:spAutoFit/>
          </a:bodyPr>
          <a:lstStyle/>
          <a:p>
            <a:r>
              <a:rPr lang="en-IN" sz="1100" b="1">
                <a:latin typeface="Times New Roman" panose="02020603050405020304" pitchFamily="18" charset="0"/>
                <a:cs typeface="Times New Roman" panose="02020603050405020304" pitchFamily="18" charset="0"/>
              </a:rPr>
              <a:t>Drebin Data Set</a:t>
            </a:r>
            <a:endParaRPr lang="en-IN" sz="1100" b="1"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83EECBEA-D039-43BE-8FCA-51AAC798FFDB}"/>
              </a:ext>
            </a:extLst>
          </p:cNvPr>
          <p:cNvSpPr/>
          <p:nvPr/>
        </p:nvSpPr>
        <p:spPr>
          <a:xfrm>
            <a:off x="6515947" y="1144695"/>
            <a:ext cx="298024" cy="88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A0769354-1DB2-426A-B0A8-475D78698153}"/>
              </a:ext>
            </a:extLst>
          </p:cNvPr>
          <p:cNvCxnSpPr>
            <a:cxnSpLocks/>
          </p:cNvCxnSpPr>
          <p:nvPr/>
        </p:nvCxnSpPr>
        <p:spPr>
          <a:xfrm>
            <a:off x="6353387" y="1144695"/>
            <a:ext cx="724746" cy="25738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75DAE89-F152-41E8-9E3F-18B3AF5308CF}"/>
              </a:ext>
            </a:extLst>
          </p:cNvPr>
          <p:cNvSpPr/>
          <p:nvPr/>
        </p:nvSpPr>
        <p:spPr>
          <a:xfrm>
            <a:off x="8163441" y="1188721"/>
            <a:ext cx="387839" cy="9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oogle Shape;203;p18">
            <a:extLst>
              <a:ext uri="{FF2B5EF4-FFF2-40B4-BE49-F238E27FC236}">
                <a16:creationId xmlns:a16="http://schemas.microsoft.com/office/drawing/2014/main" id="{E3DD96A8-73F6-4211-88D4-F19518F57D9C}"/>
              </a:ext>
            </a:extLst>
          </p:cNvPr>
          <p:cNvGrpSpPr/>
          <p:nvPr/>
        </p:nvGrpSpPr>
        <p:grpSpPr>
          <a:xfrm>
            <a:off x="-1249770" y="1634976"/>
            <a:ext cx="3657986" cy="3421737"/>
            <a:chOff x="2497093" y="50138"/>
            <a:chExt cx="4155669" cy="5093368"/>
          </a:xfrm>
        </p:grpSpPr>
        <p:cxnSp>
          <p:nvCxnSpPr>
            <p:cNvPr id="78" name="Google Shape;208;p18">
              <a:extLst>
                <a:ext uri="{FF2B5EF4-FFF2-40B4-BE49-F238E27FC236}">
                  <a16:creationId xmlns:a16="http://schemas.microsoft.com/office/drawing/2014/main" id="{7C42FC5E-988A-4FB8-A743-8F9EF3316E28}"/>
                </a:ext>
              </a:extLst>
            </p:cNvPr>
            <p:cNvCxnSpPr>
              <a:cxnSpLocks/>
            </p:cNvCxnSpPr>
            <p:nvPr/>
          </p:nvCxnSpPr>
          <p:spPr>
            <a:xfrm>
              <a:off x="3987799" y="50138"/>
              <a:ext cx="1157803" cy="2750224"/>
            </a:xfrm>
            <a:prstGeom prst="straightConnector1">
              <a:avLst/>
            </a:prstGeom>
            <a:noFill/>
            <a:ln w="19050" cap="flat" cmpd="sng">
              <a:solidFill>
                <a:schemeClr val="lt2"/>
              </a:solidFill>
              <a:prstDash val="solid"/>
              <a:round/>
              <a:headEnd type="none" w="med" len="med"/>
              <a:tailEnd type="none" w="med" len="med"/>
            </a:ln>
          </p:spPr>
        </p:cxnSp>
        <p:grpSp>
          <p:nvGrpSpPr>
            <p:cNvPr id="37" name="Google Shape;219;p18">
              <a:extLst>
                <a:ext uri="{FF2B5EF4-FFF2-40B4-BE49-F238E27FC236}">
                  <a16:creationId xmlns:a16="http://schemas.microsoft.com/office/drawing/2014/main" id="{03D7C1B7-7808-4AF2-8CAF-469E66C4E85E}"/>
                </a:ext>
              </a:extLst>
            </p:cNvPr>
            <p:cNvGrpSpPr/>
            <p:nvPr/>
          </p:nvGrpSpPr>
          <p:grpSpPr>
            <a:xfrm>
              <a:off x="3650831" y="2584039"/>
              <a:ext cx="1834790" cy="2559467"/>
              <a:chOff x="3650831" y="2584039"/>
              <a:chExt cx="1834790" cy="2559467"/>
            </a:xfrm>
          </p:grpSpPr>
          <p:sp>
            <p:nvSpPr>
              <p:cNvPr id="50" name="Google Shape;220;p18">
                <a:extLst>
                  <a:ext uri="{FF2B5EF4-FFF2-40B4-BE49-F238E27FC236}">
                    <a16:creationId xmlns:a16="http://schemas.microsoft.com/office/drawing/2014/main" id="{449BC24E-7858-4B58-8DF0-4A7D90BB5B56}"/>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1;p18">
                <a:extLst>
                  <a:ext uri="{FF2B5EF4-FFF2-40B4-BE49-F238E27FC236}">
                    <a16:creationId xmlns:a16="http://schemas.microsoft.com/office/drawing/2014/main" id="{F263C743-E1B4-49E6-9ACD-2EB11C02540D}"/>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2;p18">
                <a:extLst>
                  <a:ext uri="{FF2B5EF4-FFF2-40B4-BE49-F238E27FC236}">
                    <a16:creationId xmlns:a16="http://schemas.microsoft.com/office/drawing/2014/main" id="{842B7B32-EA5E-42D8-BFDD-6923FB10F0E6}"/>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3;p18">
                <a:extLst>
                  <a:ext uri="{FF2B5EF4-FFF2-40B4-BE49-F238E27FC236}">
                    <a16:creationId xmlns:a16="http://schemas.microsoft.com/office/drawing/2014/main" id="{F6431AB8-8B49-4E17-B13F-F1D295400711}"/>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4;p18">
                <a:extLst>
                  <a:ext uri="{FF2B5EF4-FFF2-40B4-BE49-F238E27FC236}">
                    <a16:creationId xmlns:a16="http://schemas.microsoft.com/office/drawing/2014/main" id="{EE18F106-7D4E-4BF7-972F-7EA96EA9D74F}"/>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5;p18">
                <a:extLst>
                  <a:ext uri="{FF2B5EF4-FFF2-40B4-BE49-F238E27FC236}">
                    <a16:creationId xmlns:a16="http://schemas.microsoft.com/office/drawing/2014/main" id="{AAEE858D-DBA0-478F-A42E-1ABD3597F61C}"/>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6;p18">
                <a:extLst>
                  <a:ext uri="{FF2B5EF4-FFF2-40B4-BE49-F238E27FC236}">
                    <a16:creationId xmlns:a16="http://schemas.microsoft.com/office/drawing/2014/main" id="{6C7187A0-91C6-4F5E-9251-8A2F57CE8F85}"/>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7;p18">
                <a:extLst>
                  <a:ext uri="{FF2B5EF4-FFF2-40B4-BE49-F238E27FC236}">
                    <a16:creationId xmlns:a16="http://schemas.microsoft.com/office/drawing/2014/main" id="{35387E89-DC94-4ECE-A19F-E268D68E3896}"/>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8;p18">
                <a:extLst>
                  <a:ext uri="{FF2B5EF4-FFF2-40B4-BE49-F238E27FC236}">
                    <a16:creationId xmlns:a16="http://schemas.microsoft.com/office/drawing/2014/main" id="{8B6E22D5-7B87-4F57-86AC-17B3A059F805}"/>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9;p18">
                <a:extLst>
                  <a:ext uri="{FF2B5EF4-FFF2-40B4-BE49-F238E27FC236}">
                    <a16:creationId xmlns:a16="http://schemas.microsoft.com/office/drawing/2014/main" id="{71E4244C-CD41-4625-8769-B69F651BC220}"/>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0;p18">
                <a:extLst>
                  <a:ext uri="{FF2B5EF4-FFF2-40B4-BE49-F238E27FC236}">
                    <a16:creationId xmlns:a16="http://schemas.microsoft.com/office/drawing/2014/main" id="{80E760B0-00D2-4276-85BE-0F615AE27750}"/>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1;p18">
                <a:extLst>
                  <a:ext uri="{FF2B5EF4-FFF2-40B4-BE49-F238E27FC236}">
                    <a16:creationId xmlns:a16="http://schemas.microsoft.com/office/drawing/2014/main" id="{27057F2E-E1C3-4136-859C-4394F95653E9}"/>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2;p18">
                <a:extLst>
                  <a:ext uri="{FF2B5EF4-FFF2-40B4-BE49-F238E27FC236}">
                    <a16:creationId xmlns:a16="http://schemas.microsoft.com/office/drawing/2014/main" id="{1A8EF775-A68A-4341-A937-4A0BC484BC0B}"/>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3;p18">
                <a:extLst>
                  <a:ext uri="{FF2B5EF4-FFF2-40B4-BE49-F238E27FC236}">
                    <a16:creationId xmlns:a16="http://schemas.microsoft.com/office/drawing/2014/main" id="{1A3EBD70-C168-48F6-A9D3-CE7917208833}"/>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4;p18">
                <a:extLst>
                  <a:ext uri="{FF2B5EF4-FFF2-40B4-BE49-F238E27FC236}">
                    <a16:creationId xmlns:a16="http://schemas.microsoft.com/office/drawing/2014/main" id="{E20F5045-FDF8-483B-ABA5-6F568A01858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5;p18">
                <a:extLst>
                  <a:ext uri="{FF2B5EF4-FFF2-40B4-BE49-F238E27FC236}">
                    <a16:creationId xmlns:a16="http://schemas.microsoft.com/office/drawing/2014/main" id="{04629E6D-4C4E-47B7-B45D-6D38C4E584BC}"/>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6;p18">
                <a:extLst>
                  <a:ext uri="{FF2B5EF4-FFF2-40B4-BE49-F238E27FC236}">
                    <a16:creationId xmlns:a16="http://schemas.microsoft.com/office/drawing/2014/main" id="{3E8D9CDE-32C1-4D68-B084-9918C4DBED11}"/>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7;p18">
                <a:extLst>
                  <a:ext uri="{FF2B5EF4-FFF2-40B4-BE49-F238E27FC236}">
                    <a16:creationId xmlns:a16="http://schemas.microsoft.com/office/drawing/2014/main" id="{115EE785-6C27-44E1-8FA5-6E38EF0B5734}"/>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8;p18">
                <a:extLst>
                  <a:ext uri="{FF2B5EF4-FFF2-40B4-BE49-F238E27FC236}">
                    <a16:creationId xmlns:a16="http://schemas.microsoft.com/office/drawing/2014/main" id="{19DDCCCC-571A-4371-862B-AFEF0668D706}"/>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9;p18">
                <a:extLst>
                  <a:ext uri="{FF2B5EF4-FFF2-40B4-BE49-F238E27FC236}">
                    <a16:creationId xmlns:a16="http://schemas.microsoft.com/office/drawing/2014/main" id="{2DC607FB-A7BF-44C7-9C7B-581864B3202B}"/>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0;p18">
                <a:extLst>
                  <a:ext uri="{FF2B5EF4-FFF2-40B4-BE49-F238E27FC236}">
                    <a16:creationId xmlns:a16="http://schemas.microsoft.com/office/drawing/2014/main" id="{3A401079-A1D6-4265-86A6-958B8096CF7B}"/>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1;p18">
                <a:extLst>
                  <a:ext uri="{FF2B5EF4-FFF2-40B4-BE49-F238E27FC236}">
                    <a16:creationId xmlns:a16="http://schemas.microsoft.com/office/drawing/2014/main" id="{1A2454DF-9E66-4480-B8B0-5BC03AB03BCD}"/>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2;p18">
                <a:extLst>
                  <a:ext uri="{FF2B5EF4-FFF2-40B4-BE49-F238E27FC236}">
                    <a16:creationId xmlns:a16="http://schemas.microsoft.com/office/drawing/2014/main" id="{0AEC2CB0-B1BC-4566-98D6-189EDA8544B0}"/>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3;p18">
                <a:extLst>
                  <a:ext uri="{FF2B5EF4-FFF2-40B4-BE49-F238E27FC236}">
                    <a16:creationId xmlns:a16="http://schemas.microsoft.com/office/drawing/2014/main" id="{E9CD0EEE-36F2-4D8E-BFC8-B0821B7F220A}"/>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4;p18">
                <a:extLst>
                  <a:ext uri="{FF2B5EF4-FFF2-40B4-BE49-F238E27FC236}">
                    <a16:creationId xmlns:a16="http://schemas.microsoft.com/office/drawing/2014/main" id="{9EB31C35-3EFE-4D2C-8AB3-027382E3A79D}"/>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5;p18">
                <a:extLst>
                  <a:ext uri="{FF2B5EF4-FFF2-40B4-BE49-F238E27FC236}">
                    <a16:creationId xmlns:a16="http://schemas.microsoft.com/office/drawing/2014/main" id="{1B3D2A58-6814-4218-B874-BCC79777DC13}"/>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6;p18">
                <a:extLst>
                  <a:ext uri="{FF2B5EF4-FFF2-40B4-BE49-F238E27FC236}">
                    <a16:creationId xmlns:a16="http://schemas.microsoft.com/office/drawing/2014/main" id="{C0A79362-455A-4108-93CF-79421D20F026}"/>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53;p18">
              <a:extLst>
                <a:ext uri="{FF2B5EF4-FFF2-40B4-BE49-F238E27FC236}">
                  <a16:creationId xmlns:a16="http://schemas.microsoft.com/office/drawing/2014/main" id="{D50BD4E8-1506-4033-A92F-11D6B9C9833D}"/>
                </a:ext>
              </a:extLst>
            </p:cNvPr>
            <p:cNvSpPr/>
            <p:nvPr/>
          </p:nvSpPr>
          <p:spPr>
            <a:xfrm>
              <a:off x="2497093" y="2203153"/>
              <a:ext cx="66492" cy="66492"/>
            </a:xfrm>
            <a:custGeom>
              <a:avLst/>
              <a:gdLst/>
              <a:ahLst/>
              <a:cxnLst/>
              <a:rect l="l" t="t" r="r" b="b"/>
              <a:pathLst>
                <a:path w="456" h="456" extrusionOk="0">
                  <a:moveTo>
                    <a:pt x="225" y="0"/>
                  </a:moveTo>
                  <a:cubicBezTo>
                    <a:pt x="98" y="0"/>
                    <a:pt x="0" y="103"/>
                    <a:pt x="0" y="231"/>
                  </a:cubicBezTo>
                  <a:cubicBezTo>
                    <a:pt x="0" y="358"/>
                    <a:pt x="98" y="456"/>
                    <a:pt x="225" y="456"/>
                  </a:cubicBezTo>
                  <a:cubicBezTo>
                    <a:pt x="353" y="456"/>
                    <a:pt x="455" y="358"/>
                    <a:pt x="455" y="231"/>
                  </a:cubicBezTo>
                  <a:cubicBezTo>
                    <a:pt x="455" y="103"/>
                    <a:pt x="353"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272;p18">
              <a:extLst>
                <a:ext uri="{FF2B5EF4-FFF2-40B4-BE49-F238E27FC236}">
                  <a16:creationId xmlns:a16="http://schemas.microsoft.com/office/drawing/2014/main" id="{8E3BDF01-0F28-42CE-9093-045BDFC10D40}"/>
                </a:ext>
              </a:extLst>
            </p:cNvPr>
            <p:cNvGrpSpPr/>
            <p:nvPr/>
          </p:nvGrpSpPr>
          <p:grpSpPr>
            <a:xfrm>
              <a:off x="5898612" y="3069681"/>
              <a:ext cx="754150" cy="422130"/>
              <a:chOff x="5898612" y="3069681"/>
              <a:chExt cx="754150" cy="422130"/>
            </a:xfrm>
          </p:grpSpPr>
          <p:sp>
            <p:nvSpPr>
              <p:cNvPr id="41" name="Google Shape;277;p18">
                <a:extLst>
                  <a:ext uri="{FF2B5EF4-FFF2-40B4-BE49-F238E27FC236}">
                    <a16:creationId xmlns:a16="http://schemas.microsoft.com/office/drawing/2014/main" id="{6E552BD0-3249-4730-98F3-2965419D5F5A}"/>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8;p18">
                <a:extLst>
                  <a:ext uri="{FF2B5EF4-FFF2-40B4-BE49-F238E27FC236}">
                    <a16:creationId xmlns:a16="http://schemas.microsoft.com/office/drawing/2014/main" id="{D10F5865-281C-4B44-8776-F0ACFED901D1}"/>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9;p18">
                <a:extLst>
                  <a:ext uri="{FF2B5EF4-FFF2-40B4-BE49-F238E27FC236}">
                    <a16:creationId xmlns:a16="http://schemas.microsoft.com/office/drawing/2014/main" id="{09208404-8944-494D-9F65-D8FE5B394328}"/>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0;p18">
                <a:extLst>
                  <a:ext uri="{FF2B5EF4-FFF2-40B4-BE49-F238E27FC236}">
                    <a16:creationId xmlns:a16="http://schemas.microsoft.com/office/drawing/2014/main" id="{9E9DB3DE-944C-4FFF-BB60-A84A06D6237D}"/>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oogle Shape;203;p18">
            <a:extLst>
              <a:ext uri="{FF2B5EF4-FFF2-40B4-BE49-F238E27FC236}">
                <a16:creationId xmlns:a16="http://schemas.microsoft.com/office/drawing/2014/main" id="{3CC16E55-1079-44DF-AFA5-597DF9BD4E74}"/>
              </a:ext>
            </a:extLst>
          </p:cNvPr>
          <p:cNvGrpSpPr/>
          <p:nvPr/>
        </p:nvGrpSpPr>
        <p:grpSpPr>
          <a:xfrm>
            <a:off x="-3604276" y="718278"/>
            <a:ext cx="4456305" cy="2201025"/>
            <a:chOff x="2497093" y="1449006"/>
            <a:chExt cx="4318162" cy="2257797"/>
          </a:xfrm>
        </p:grpSpPr>
        <p:sp>
          <p:nvSpPr>
            <p:cNvPr id="127" name="Google Shape;207;p18">
              <a:extLst>
                <a:ext uri="{FF2B5EF4-FFF2-40B4-BE49-F238E27FC236}">
                  <a16:creationId xmlns:a16="http://schemas.microsoft.com/office/drawing/2014/main" id="{5F934C5F-7E67-4950-AE4A-76AD7D977862}"/>
                </a:ext>
              </a:extLst>
            </p:cNvPr>
            <p:cNvSpPr/>
            <p:nvPr/>
          </p:nvSpPr>
          <p:spPr>
            <a:xfrm flipH="1">
              <a:off x="5786746" y="1449006"/>
              <a:ext cx="994167" cy="994167"/>
            </a:xfrm>
            <a:custGeom>
              <a:avLst/>
              <a:gdLst/>
              <a:ahLst/>
              <a:cxnLst/>
              <a:rect l="l" t="t" r="r" b="b"/>
              <a:pathLst>
                <a:path w="6818" h="6818" extrusionOk="0">
                  <a:moveTo>
                    <a:pt x="3409" y="133"/>
                  </a:moveTo>
                  <a:cubicBezTo>
                    <a:pt x="5221" y="133"/>
                    <a:pt x="6690" y="1602"/>
                    <a:pt x="6690" y="3409"/>
                  </a:cubicBezTo>
                  <a:cubicBezTo>
                    <a:pt x="6690" y="5221"/>
                    <a:pt x="5221" y="6691"/>
                    <a:pt x="3409" y="6691"/>
                  </a:cubicBezTo>
                  <a:cubicBezTo>
                    <a:pt x="1602" y="6691"/>
                    <a:pt x="133" y="5221"/>
                    <a:pt x="133" y="3409"/>
                  </a:cubicBezTo>
                  <a:cubicBezTo>
                    <a:pt x="133" y="1602"/>
                    <a:pt x="1602" y="133"/>
                    <a:pt x="3409" y="133"/>
                  </a:cubicBezTo>
                  <a:close/>
                  <a:moveTo>
                    <a:pt x="3409" y="1"/>
                  </a:moveTo>
                  <a:cubicBezTo>
                    <a:pt x="1533" y="1"/>
                    <a:pt x="0" y="1534"/>
                    <a:pt x="0" y="3409"/>
                  </a:cubicBezTo>
                  <a:cubicBezTo>
                    <a:pt x="0" y="5290"/>
                    <a:pt x="1533" y="6818"/>
                    <a:pt x="3409" y="6818"/>
                  </a:cubicBezTo>
                  <a:cubicBezTo>
                    <a:pt x="5290" y="6818"/>
                    <a:pt x="6818" y="5290"/>
                    <a:pt x="6818" y="3409"/>
                  </a:cubicBezTo>
                  <a:cubicBezTo>
                    <a:pt x="6818" y="1534"/>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8" name="Google Shape;219;p18">
              <a:extLst>
                <a:ext uri="{FF2B5EF4-FFF2-40B4-BE49-F238E27FC236}">
                  <a16:creationId xmlns:a16="http://schemas.microsoft.com/office/drawing/2014/main" id="{E9B4CF6F-0562-45AF-8946-27DCC3E15BF6}"/>
                </a:ext>
              </a:extLst>
            </p:cNvPr>
            <p:cNvGrpSpPr/>
            <p:nvPr/>
          </p:nvGrpSpPr>
          <p:grpSpPr>
            <a:xfrm>
              <a:off x="4111456" y="2806113"/>
              <a:ext cx="911335" cy="900690"/>
              <a:chOff x="4111456" y="2806113"/>
              <a:chExt cx="911335" cy="900690"/>
            </a:xfrm>
          </p:grpSpPr>
          <p:sp>
            <p:nvSpPr>
              <p:cNvPr id="141" name="Google Shape;228;p18">
                <a:extLst>
                  <a:ext uri="{FF2B5EF4-FFF2-40B4-BE49-F238E27FC236}">
                    <a16:creationId xmlns:a16="http://schemas.microsoft.com/office/drawing/2014/main" id="{4BDE7758-1DFE-4FFE-B035-BA31FC1071B6}"/>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6;p18">
                <a:extLst>
                  <a:ext uri="{FF2B5EF4-FFF2-40B4-BE49-F238E27FC236}">
                    <a16:creationId xmlns:a16="http://schemas.microsoft.com/office/drawing/2014/main" id="{7733B31D-89DB-4CDA-811A-968300DD92E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7;p18">
                <a:extLst>
                  <a:ext uri="{FF2B5EF4-FFF2-40B4-BE49-F238E27FC236}">
                    <a16:creationId xmlns:a16="http://schemas.microsoft.com/office/drawing/2014/main" id="{2B470E9C-A6CB-47B5-8775-8FE12A05330B}"/>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8;p18">
                <a:extLst>
                  <a:ext uri="{FF2B5EF4-FFF2-40B4-BE49-F238E27FC236}">
                    <a16:creationId xmlns:a16="http://schemas.microsoft.com/office/drawing/2014/main" id="{56F11A12-F32A-4A1F-A216-22724351014E}"/>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253;p18">
              <a:extLst>
                <a:ext uri="{FF2B5EF4-FFF2-40B4-BE49-F238E27FC236}">
                  <a16:creationId xmlns:a16="http://schemas.microsoft.com/office/drawing/2014/main" id="{5086823C-1015-4E3E-9661-36AAEB4CF03B}"/>
                </a:ext>
              </a:extLst>
            </p:cNvPr>
            <p:cNvSpPr/>
            <p:nvPr/>
          </p:nvSpPr>
          <p:spPr>
            <a:xfrm>
              <a:off x="2497093" y="2203153"/>
              <a:ext cx="66492" cy="66492"/>
            </a:xfrm>
            <a:custGeom>
              <a:avLst/>
              <a:gdLst/>
              <a:ahLst/>
              <a:cxnLst/>
              <a:rect l="l" t="t" r="r" b="b"/>
              <a:pathLst>
                <a:path w="456" h="456" extrusionOk="0">
                  <a:moveTo>
                    <a:pt x="225" y="0"/>
                  </a:moveTo>
                  <a:cubicBezTo>
                    <a:pt x="98" y="0"/>
                    <a:pt x="0" y="103"/>
                    <a:pt x="0" y="231"/>
                  </a:cubicBezTo>
                  <a:cubicBezTo>
                    <a:pt x="0" y="358"/>
                    <a:pt x="98" y="456"/>
                    <a:pt x="225" y="456"/>
                  </a:cubicBezTo>
                  <a:cubicBezTo>
                    <a:pt x="353" y="456"/>
                    <a:pt x="455" y="358"/>
                    <a:pt x="455" y="231"/>
                  </a:cubicBezTo>
                  <a:cubicBezTo>
                    <a:pt x="455" y="103"/>
                    <a:pt x="353"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254;p18">
              <a:extLst>
                <a:ext uri="{FF2B5EF4-FFF2-40B4-BE49-F238E27FC236}">
                  <a16:creationId xmlns:a16="http://schemas.microsoft.com/office/drawing/2014/main" id="{1F5645C1-9622-42DD-B537-6C895B9AC024}"/>
                </a:ext>
              </a:extLst>
            </p:cNvPr>
            <p:cNvGrpSpPr/>
            <p:nvPr/>
          </p:nvGrpSpPr>
          <p:grpSpPr>
            <a:xfrm>
              <a:off x="5705457" y="1696510"/>
              <a:ext cx="1109798" cy="557745"/>
              <a:chOff x="5705457" y="1696510"/>
              <a:chExt cx="1109798" cy="557745"/>
            </a:xfrm>
          </p:grpSpPr>
          <p:sp>
            <p:nvSpPr>
              <p:cNvPr id="136" name="Google Shape;255;p18">
                <a:extLst>
                  <a:ext uri="{FF2B5EF4-FFF2-40B4-BE49-F238E27FC236}">
                    <a16:creationId xmlns:a16="http://schemas.microsoft.com/office/drawing/2014/main" id="{CB098296-0408-4D8C-9C7D-2A24E3C102CB}"/>
                  </a:ext>
                </a:extLst>
              </p:cNvPr>
              <p:cNvSpPr/>
              <p:nvPr/>
            </p:nvSpPr>
            <p:spPr>
              <a:xfrm>
                <a:off x="5855943" y="1696510"/>
                <a:ext cx="954213" cy="512831"/>
              </a:xfrm>
              <a:custGeom>
                <a:avLst/>
                <a:gdLst/>
                <a:ahLst/>
                <a:cxnLst/>
                <a:rect l="l" t="t" r="r" b="b"/>
                <a:pathLst>
                  <a:path w="6544" h="3517" extrusionOk="0">
                    <a:moveTo>
                      <a:pt x="6544" y="0"/>
                    </a:moveTo>
                    <a:lnTo>
                      <a:pt x="1" y="1866"/>
                    </a:lnTo>
                    <a:lnTo>
                      <a:pt x="1495" y="3291"/>
                    </a:lnTo>
                    <a:lnTo>
                      <a:pt x="1735" y="3517"/>
                    </a:lnTo>
                    <a:lnTo>
                      <a:pt x="6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6;p18">
                <a:extLst>
                  <a:ext uri="{FF2B5EF4-FFF2-40B4-BE49-F238E27FC236}">
                    <a16:creationId xmlns:a16="http://schemas.microsoft.com/office/drawing/2014/main" id="{FEF2BCDB-2AED-4857-A400-47B40528BD73}"/>
                  </a:ext>
                </a:extLst>
              </p:cNvPr>
              <p:cNvSpPr/>
              <p:nvPr/>
            </p:nvSpPr>
            <p:spPr>
              <a:xfrm>
                <a:off x="5705457" y="1701607"/>
                <a:ext cx="1109798" cy="272237"/>
              </a:xfrm>
              <a:custGeom>
                <a:avLst/>
                <a:gdLst/>
                <a:ahLst/>
                <a:cxnLst/>
                <a:rect l="l" t="t" r="r" b="b"/>
                <a:pathLst>
                  <a:path w="7611" h="1867" extrusionOk="0">
                    <a:moveTo>
                      <a:pt x="7611" y="0"/>
                    </a:moveTo>
                    <a:lnTo>
                      <a:pt x="0" y="843"/>
                    </a:lnTo>
                    <a:lnTo>
                      <a:pt x="1068" y="1866"/>
                    </a:lnTo>
                    <a:lnTo>
                      <a:pt x="7611" y="0"/>
                    </a:lnTo>
                    <a:close/>
                  </a:path>
                </a:pathLst>
              </a:custGeom>
              <a:solidFill>
                <a:srgbClr val="708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7;p18">
                <a:extLst>
                  <a:ext uri="{FF2B5EF4-FFF2-40B4-BE49-F238E27FC236}">
                    <a16:creationId xmlns:a16="http://schemas.microsoft.com/office/drawing/2014/main" id="{D6A312FD-6AFF-4B14-8E50-CC40855BE20B}"/>
                  </a:ext>
                </a:extLst>
              </p:cNvPr>
              <p:cNvSpPr/>
              <p:nvPr/>
            </p:nvSpPr>
            <p:spPr>
              <a:xfrm>
                <a:off x="5861040" y="1963500"/>
                <a:ext cx="217993" cy="290755"/>
              </a:xfrm>
              <a:custGeom>
                <a:avLst/>
                <a:gdLst/>
                <a:ahLst/>
                <a:cxnLst/>
                <a:rect l="l" t="t" r="r" b="b"/>
                <a:pathLst>
                  <a:path w="1495" h="1994" extrusionOk="0">
                    <a:moveTo>
                      <a:pt x="1" y="0"/>
                    </a:moveTo>
                    <a:lnTo>
                      <a:pt x="618" y="1994"/>
                    </a:lnTo>
                    <a:cubicBezTo>
                      <a:pt x="618" y="1994"/>
                      <a:pt x="966" y="1768"/>
                      <a:pt x="1495" y="1425"/>
                    </a:cubicBezTo>
                    <a:lnTo>
                      <a:pt x="1" y="0"/>
                    </a:lnTo>
                    <a:close/>
                  </a:path>
                </a:pathLst>
              </a:custGeom>
              <a:solidFill>
                <a:srgbClr val="4E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272;p18">
              <a:extLst>
                <a:ext uri="{FF2B5EF4-FFF2-40B4-BE49-F238E27FC236}">
                  <a16:creationId xmlns:a16="http://schemas.microsoft.com/office/drawing/2014/main" id="{4455452C-901B-48C4-B024-D9A2A55AE70C}"/>
                </a:ext>
              </a:extLst>
            </p:cNvPr>
            <p:cNvGrpSpPr/>
            <p:nvPr/>
          </p:nvGrpSpPr>
          <p:grpSpPr>
            <a:xfrm>
              <a:off x="6106397" y="3069681"/>
              <a:ext cx="546365" cy="293668"/>
              <a:chOff x="6106397" y="3069681"/>
              <a:chExt cx="546365" cy="293668"/>
            </a:xfrm>
          </p:grpSpPr>
          <p:sp>
            <p:nvSpPr>
              <p:cNvPr id="132" name="Google Shape;277;p18">
                <a:extLst>
                  <a:ext uri="{FF2B5EF4-FFF2-40B4-BE49-F238E27FC236}">
                    <a16:creationId xmlns:a16="http://schemas.microsoft.com/office/drawing/2014/main" id="{B3C33986-15D3-49B6-94CF-CDDCE71E38D6}"/>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78;p18">
                <a:extLst>
                  <a:ext uri="{FF2B5EF4-FFF2-40B4-BE49-F238E27FC236}">
                    <a16:creationId xmlns:a16="http://schemas.microsoft.com/office/drawing/2014/main" id="{7A64C675-E8A5-4EF0-8761-4FE3A549F7C7}"/>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79;p18">
                <a:extLst>
                  <a:ext uri="{FF2B5EF4-FFF2-40B4-BE49-F238E27FC236}">
                    <a16:creationId xmlns:a16="http://schemas.microsoft.com/office/drawing/2014/main" id="{E6FA4CDE-C097-4D55-85D9-283086DA0A4D}"/>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Rectangle 2">
            <a:extLst>
              <a:ext uri="{FF2B5EF4-FFF2-40B4-BE49-F238E27FC236}">
                <a16:creationId xmlns:a16="http://schemas.microsoft.com/office/drawing/2014/main" id="{1059D235-53C0-423B-BF7F-85E8E1BD0977}"/>
              </a:ext>
            </a:extLst>
          </p:cNvPr>
          <p:cNvSpPr/>
          <p:nvPr/>
        </p:nvSpPr>
        <p:spPr>
          <a:xfrm>
            <a:off x="6648773" y="1617525"/>
            <a:ext cx="904475" cy="430887"/>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tx1"/>
                </a:solidFill>
              </a:rPr>
              <a:t>Machine learning algorithms</a:t>
            </a:r>
          </a:p>
        </p:txBody>
      </p:sp>
    </p:spTree>
    <p:extLst>
      <p:ext uri="{BB962C8B-B14F-4D97-AF65-F5344CB8AC3E}">
        <p14:creationId xmlns:p14="http://schemas.microsoft.com/office/powerpoint/2010/main" val="3105631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94;p15">
            <a:extLst>
              <a:ext uri="{FF2B5EF4-FFF2-40B4-BE49-F238E27FC236}">
                <a16:creationId xmlns:a16="http://schemas.microsoft.com/office/drawing/2014/main" id="{94D5E239-7153-426C-BA9F-0FD0BF8440C7}"/>
              </a:ext>
            </a:extLst>
          </p:cNvPr>
          <p:cNvSpPr/>
          <p:nvPr/>
        </p:nvSpPr>
        <p:spPr>
          <a:xfrm>
            <a:off x="238614" y="475353"/>
            <a:ext cx="3094187" cy="284184"/>
          </a:xfrm>
          <a:prstGeom prst="homePlate">
            <a:avLst>
              <a:gd name="adj" fmla="val 50000"/>
            </a:avLst>
          </a:prstGeom>
          <a:solidFill>
            <a:schemeClr val="bg1"/>
          </a:solidFill>
          <a:ln w="19050">
            <a:solidFill>
              <a:srgbClr val="BB1D6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4;p15">
            <a:extLst>
              <a:ext uri="{FF2B5EF4-FFF2-40B4-BE49-F238E27FC236}">
                <a16:creationId xmlns:a16="http://schemas.microsoft.com/office/drawing/2014/main" id="{BD88ED85-2A02-4E82-A466-DE729237080C}"/>
              </a:ext>
            </a:extLst>
          </p:cNvPr>
          <p:cNvSpPr/>
          <p:nvPr/>
        </p:nvSpPr>
        <p:spPr>
          <a:xfrm>
            <a:off x="278969" y="505130"/>
            <a:ext cx="2960177" cy="209636"/>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95;p15">
            <a:extLst>
              <a:ext uri="{FF2B5EF4-FFF2-40B4-BE49-F238E27FC236}">
                <a16:creationId xmlns:a16="http://schemas.microsoft.com/office/drawing/2014/main" id="{DF939E81-5D42-4438-8847-56CB1A4609F2}"/>
              </a:ext>
            </a:extLst>
          </p:cNvPr>
          <p:cNvSpPr/>
          <p:nvPr/>
        </p:nvSpPr>
        <p:spPr>
          <a:xfrm>
            <a:off x="643180" y="4232560"/>
            <a:ext cx="7950631" cy="83717"/>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4;p15">
            <a:extLst>
              <a:ext uri="{FF2B5EF4-FFF2-40B4-BE49-F238E27FC236}">
                <a16:creationId xmlns:a16="http://schemas.microsoft.com/office/drawing/2014/main" id="{5535714A-ADD7-4BE5-A188-AE70B18B8A12}"/>
              </a:ext>
            </a:extLst>
          </p:cNvPr>
          <p:cNvSpPr/>
          <p:nvPr/>
        </p:nvSpPr>
        <p:spPr>
          <a:xfrm>
            <a:off x="643180" y="3197812"/>
            <a:ext cx="7950631" cy="83717"/>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3;p15">
            <a:extLst>
              <a:ext uri="{FF2B5EF4-FFF2-40B4-BE49-F238E27FC236}">
                <a16:creationId xmlns:a16="http://schemas.microsoft.com/office/drawing/2014/main" id="{17D3B7E4-ECFB-45DD-904C-E223AF325877}"/>
              </a:ext>
            </a:extLst>
          </p:cNvPr>
          <p:cNvSpPr/>
          <p:nvPr/>
        </p:nvSpPr>
        <p:spPr>
          <a:xfrm>
            <a:off x="643181" y="2308358"/>
            <a:ext cx="7950631" cy="74293"/>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2;p15">
            <a:extLst>
              <a:ext uri="{FF2B5EF4-FFF2-40B4-BE49-F238E27FC236}">
                <a16:creationId xmlns:a16="http://schemas.microsoft.com/office/drawing/2014/main" id="{B32542E6-57D8-4DA6-A342-44FC86831FEB}"/>
              </a:ext>
            </a:extLst>
          </p:cNvPr>
          <p:cNvSpPr/>
          <p:nvPr/>
        </p:nvSpPr>
        <p:spPr>
          <a:xfrm>
            <a:off x="643181" y="1328118"/>
            <a:ext cx="7950630" cy="67209"/>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p:cNvSpPr/>
          <p:nvPr/>
        </p:nvSpPr>
        <p:spPr>
          <a:xfrm>
            <a:off x="364332" y="303877"/>
            <a:ext cx="8090297" cy="504625"/>
          </a:xfrm>
          <a:prstGeom prst="rect">
            <a:avLst/>
          </a:prstGeom>
        </p:spPr>
        <p:txBody>
          <a:bodyPr wrap="square">
            <a:spAutoFit/>
          </a:bodyPr>
          <a:lstStyle/>
          <a:p>
            <a:pPr algn="just">
              <a:lnSpc>
                <a:spcPct val="150000"/>
              </a:lnSpc>
              <a:spcAft>
                <a:spcPts val="75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USE CASE DIAGRAM</a:t>
            </a:r>
            <a:endParaRPr lang="en-IN"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1750;p36">
            <a:extLst>
              <a:ext uri="{FF2B5EF4-FFF2-40B4-BE49-F238E27FC236}">
                <a16:creationId xmlns:a16="http://schemas.microsoft.com/office/drawing/2014/main" id="{E90802F2-4C8F-41B8-B3CA-64FD43AB7EC8}"/>
              </a:ext>
            </a:extLst>
          </p:cNvPr>
          <p:cNvSpPr/>
          <p:nvPr/>
        </p:nvSpPr>
        <p:spPr>
          <a:xfrm rot="5400000">
            <a:off x="2666427" y="-525850"/>
            <a:ext cx="3811146" cy="6952744"/>
          </a:xfrm>
          <a:custGeom>
            <a:avLst/>
            <a:gdLst/>
            <a:ahLst/>
            <a:cxnLst/>
            <a:rect l="l" t="t" r="r" b="b"/>
            <a:pathLst>
              <a:path w="18199" h="33200" extrusionOk="0">
                <a:moveTo>
                  <a:pt x="2253" y="0"/>
                </a:moveTo>
                <a:cubicBezTo>
                  <a:pt x="1009" y="0"/>
                  <a:pt x="0" y="999"/>
                  <a:pt x="0" y="2238"/>
                </a:cubicBezTo>
                <a:lnTo>
                  <a:pt x="0" y="30962"/>
                </a:lnTo>
                <a:cubicBezTo>
                  <a:pt x="0" y="32196"/>
                  <a:pt x="1009" y="33200"/>
                  <a:pt x="2253" y="33200"/>
                </a:cubicBezTo>
                <a:lnTo>
                  <a:pt x="15946" y="33200"/>
                </a:lnTo>
                <a:cubicBezTo>
                  <a:pt x="17190" y="33200"/>
                  <a:pt x="18199" y="32196"/>
                  <a:pt x="18199" y="30962"/>
                </a:cubicBezTo>
                <a:lnTo>
                  <a:pt x="18199" y="2238"/>
                </a:lnTo>
                <a:cubicBezTo>
                  <a:pt x="18199" y="999"/>
                  <a:pt x="17190" y="0"/>
                  <a:pt x="1594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51;p36">
            <a:extLst>
              <a:ext uri="{FF2B5EF4-FFF2-40B4-BE49-F238E27FC236}">
                <a16:creationId xmlns:a16="http://schemas.microsoft.com/office/drawing/2014/main" id="{D231F6B7-ECBC-4068-A587-AC84B750916E}"/>
              </a:ext>
            </a:extLst>
          </p:cNvPr>
          <p:cNvSpPr/>
          <p:nvPr/>
        </p:nvSpPr>
        <p:spPr>
          <a:xfrm rot="5400000">
            <a:off x="7136890" y="2911995"/>
            <a:ext cx="1262773" cy="78114"/>
          </a:xfrm>
          <a:custGeom>
            <a:avLst/>
            <a:gdLst/>
            <a:ahLst/>
            <a:cxnLst/>
            <a:rect l="l" t="t" r="r" b="b"/>
            <a:pathLst>
              <a:path w="6030" h="373" extrusionOk="0">
                <a:moveTo>
                  <a:pt x="113" y="0"/>
                </a:moveTo>
                <a:cubicBezTo>
                  <a:pt x="50" y="0"/>
                  <a:pt x="1" y="54"/>
                  <a:pt x="1" y="118"/>
                </a:cubicBezTo>
                <a:lnTo>
                  <a:pt x="1" y="255"/>
                </a:lnTo>
                <a:cubicBezTo>
                  <a:pt x="1" y="318"/>
                  <a:pt x="50" y="372"/>
                  <a:pt x="113" y="372"/>
                </a:cubicBezTo>
                <a:lnTo>
                  <a:pt x="5912" y="372"/>
                </a:lnTo>
                <a:cubicBezTo>
                  <a:pt x="5975" y="372"/>
                  <a:pt x="6029" y="318"/>
                  <a:pt x="6029" y="255"/>
                </a:cubicBezTo>
                <a:lnTo>
                  <a:pt x="6029" y="118"/>
                </a:lnTo>
                <a:cubicBezTo>
                  <a:pt x="6029" y="54"/>
                  <a:pt x="5975" y="0"/>
                  <a:pt x="59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52;p36">
            <a:extLst>
              <a:ext uri="{FF2B5EF4-FFF2-40B4-BE49-F238E27FC236}">
                <a16:creationId xmlns:a16="http://schemas.microsoft.com/office/drawing/2014/main" id="{A3716452-3318-493E-BC66-93AFBB90CD9D}"/>
              </a:ext>
            </a:extLst>
          </p:cNvPr>
          <p:cNvSpPr/>
          <p:nvPr/>
        </p:nvSpPr>
        <p:spPr>
          <a:xfrm rot="5400000">
            <a:off x="7691735" y="3696575"/>
            <a:ext cx="154130" cy="154971"/>
          </a:xfrm>
          <a:custGeom>
            <a:avLst/>
            <a:gdLst/>
            <a:ahLst/>
            <a:cxnLst/>
            <a:rect l="l" t="t" r="r" b="b"/>
            <a:pathLst>
              <a:path w="736" h="740" extrusionOk="0">
                <a:moveTo>
                  <a:pt x="368" y="0"/>
                </a:moveTo>
                <a:cubicBezTo>
                  <a:pt x="162" y="0"/>
                  <a:pt x="1" y="167"/>
                  <a:pt x="1" y="372"/>
                </a:cubicBezTo>
                <a:cubicBezTo>
                  <a:pt x="1" y="573"/>
                  <a:pt x="162" y="740"/>
                  <a:pt x="368" y="740"/>
                </a:cubicBezTo>
                <a:cubicBezTo>
                  <a:pt x="569" y="740"/>
                  <a:pt x="735" y="573"/>
                  <a:pt x="735" y="372"/>
                </a:cubicBezTo>
                <a:cubicBezTo>
                  <a:pt x="735" y="167"/>
                  <a:pt x="569" y="0"/>
                  <a:pt x="368" y="0"/>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3;p36">
            <a:extLst>
              <a:ext uri="{FF2B5EF4-FFF2-40B4-BE49-F238E27FC236}">
                <a16:creationId xmlns:a16="http://schemas.microsoft.com/office/drawing/2014/main" id="{B4B5D70F-19B9-46FC-9C9B-1A795FBB506D}"/>
              </a:ext>
            </a:extLst>
          </p:cNvPr>
          <p:cNvSpPr/>
          <p:nvPr/>
        </p:nvSpPr>
        <p:spPr>
          <a:xfrm rot="5400000">
            <a:off x="1225888" y="2667394"/>
            <a:ext cx="556207" cy="556010"/>
          </a:xfrm>
          <a:custGeom>
            <a:avLst/>
            <a:gdLst/>
            <a:ahLst/>
            <a:cxnLst/>
            <a:rect l="l" t="t" r="r" b="b"/>
            <a:pathLst>
              <a:path w="2656" h="2655" extrusionOk="0">
                <a:moveTo>
                  <a:pt x="1328" y="0"/>
                </a:moveTo>
                <a:cubicBezTo>
                  <a:pt x="593" y="0"/>
                  <a:pt x="1" y="593"/>
                  <a:pt x="1" y="1328"/>
                </a:cubicBezTo>
                <a:cubicBezTo>
                  <a:pt x="1" y="2057"/>
                  <a:pt x="593" y="2655"/>
                  <a:pt x="1328" y="2655"/>
                </a:cubicBezTo>
                <a:cubicBezTo>
                  <a:pt x="2063" y="2655"/>
                  <a:pt x="2655" y="2057"/>
                  <a:pt x="2655" y="1328"/>
                </a:cubicBezTo>
                <a:cubicBezTo>
                  <a:pt x="2655" y="593"/>
                  <a:pt x="2063" y="0"/>
                  <a:pt x="13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4;p36">
            <a:extLst>
              <a:ext uri="{FF2B5EF4-FFF2-40B4-BE49-F238E27FC236}">
                <a16:creationId xmlns:a16="http://schemas.microsoft.com/office/drawing/2014/main" id="{78F9F3CB-AAEA-413A-AEC8-613F44C2989E}"/>
              </a:ext>
            </a:extLst>
          </p:cNvPr>
          <p:cNvSpPr/>
          <p:nvPr/>
        </p:nvSpPr>
        <p:spPr>
          <a:xfrm rot="5400000">
            <a:off x="1404312" y="2841842"/>
            <a:ext cx="200201" cy="206279"/>
          </a:xfrm>
          <a:custGeom>
            <a:avLst/>
            <a:gdLst/>
            <a:ahLst/>
            <a:cxnLst/>
            <a:rect l="l" t="t" r="r" b="b"/>
            <a:pathLst>
              <a:path w="956" h="985" fill="none" extrusionOk="0">
                <a:moveTo>
                  <a:pt x="955" y="896"/>
                </a:moveTo>
                <a:cubicBezTo>
                  <a:pt x="955" y="945"/>
                  <a:pt x="916" y="984"/>
                  <a:pt x="867" y="984"/>
                </a:cubicBezTo>
                <a:lnTo>
                  <a:pt x="93" y="984"/>
                </a:lnTo>
                <a:cubicBezTo>
                  <a:pt x="39" y="984"/>
                  <a:pt x="0" y="945"/>
                  <a:pt x="0" y="896"/>
                </a:cubicBezTo>
                <a:lnTo>
                  <a:pt x="0" y="88"/>
                </a:lnTo>
                <a:cubicBezTo>
                  <a:pt x="0" y="39"/>
                  <a:pt x="39" y="0"/>
                  <a:pt x="93" y="0"/>
                </a:cubicBezTo>
                <a:lnTo>
                  <a:pt x="867" y="0"/>
                </a:lnTo>
                <a:cubicBezTo>
                  <a:pt x="916" y="0"/>
                  <a:pt x="955" y="39"/>
                  <a:pt x="955" y="88"/>
                </a:cubicBezTo>
                <a:close/>
              </a:path>
            </a:pathLst>
          </a:custGeom>
          <a:noFill/>
          <a:ln w="3550" cap="flat" cmpd="sng">
            <a:solidFill>
              <a:srgbClr val="C1BDBD"/>
            </a:solidFill>
            <a:prstDash val="solid"/>
            <a:miter lim="48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5;p36">
            <a:extLst>
              <a:ext uri="{FF2B5EF4-FFF2-40B4-BE49-F238E27FC236}">
                <a16:creationId xmlns:a16="http://schemas.microsoft.com/office/drawing/2014/main" id="{BEF5D86F-1ED6-4C55-976F-014860A769B4}"/>
              </a:ext>
            </a:extLst>
          </p:cNvPr>
          <p:cNvSpPr/>
          <p:nvPr/>
        </p:nvSpPr>
        <p:spPr>
          <a:xfrm rot="5400000">
            <a:off x="2968913" y="316784"/>
            <a:ext cx="3354300" cy="522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5;p36">
            <a:extLst>
              <a:ext uri="{FF2B5EF4-FFF2-40B4-BE49-F238E27FC236}">
                <a16:creationId xmlns:a16="http://schemas.microsoft.com/office/drawing/2014/main" id="{83B19F4B-EE59-4C84-B4DF-40F0925B02A3}"/>
              </a:ext>
            </a:extLst>
          </p:cNvPr>
          <p:cNvSpPr txBox="1"/>
          <p:nvPr/>
        </p:nvSpPr>
        <p:spPr>
          <a:xfrm>
            <a:off x="2499401" y="3851125"/>
            <a:ext cx="8334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01</a:t>
            </a:r>
            <a:endParaRPr sz="2500">
              <a:solidFill>
                <a:schemeClr val="lt1"/>
              </a:solidFill>
              <a:latin typeface="Fira Sans Extra Condensed Medium"/>
              <a:ea typeface="Fira Sans Extra Condensed Medium"/>
              <a:cs typeface="Fira Sans Extra Condensed Medium"/>
              <a:sym typeface="Fira Sans Extra Condensed Medium"/>
            </a:endParaRPr>
          </a:p>
        </p:txBody>
      </p:sp>
      <p:sp>
        <p:nvSpPr>
          <p:cNvPr id="11" name="Google Shape;1776;p36">
            <a:extLst>
              <a:ext uri="{FF2B5EF4-FFF2-40B4-BE49-F238E27FC236}">
                <a16:creationId xmlns:a16="http://schemas.microsoft.com/office/drawing/2014/main" id="{6B02AED3-1BDE-4BDD-82C1-03339AB13A62}"/>
              </a:ext>
            </a:extLst>
          </p:cNvPr>
          <p:cNvSpPr txBox="1"/>
          <p:nvPr/>
        </p:nvSpPr>
        <p:spPr>
          <a:xfrm>
            <a:off x="4229363" y="3851125"/>
            <a:ext cx="8334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02</a:t>
            </a:r>
            <a:endParaRPr sz="2500">
              <a:solidFill>
                <a:schemeClr val="lt1"/>
              </a:solidFill>
              <a:latin typeface="Fira Sans Extra Condensed Medium"/>
              <a:ea typeface="Fira Sans Extra Condensed Medium"/>
              <a:cs typeface="Fira Sans Extra Condensed Medium"/>
              <a:sym typeface="Fira Sans Extra Condensed Medium"/>
            </a:endParaRPr>
          </a:p>
        </p:txBody>
      </p:sp>
      <p:sp>
        <p:nvSpPr>
          <p:cNvPr id="12" name="Google Shape;1777;p36">
            <a:extLst>
              <a:ext uri="{FF2B5EF4-FFF2-40B4-BE49-F238E27FC236}">
                <a16:creationId xmlns:a16="http://schemas.microsoft.com/office/drawing/2014/main" id="{14091CA3-0CD7-46F0-9513-915060E88DF9}"/>
              </a:ext>
            </a:extLst>
          </p:cNvPr>
          <p:cNvSpPr txBox="1"/>
          <p:nvPr/>
        </p:nvSpPr>
        <p:spPr>
          <a:xfrm>
            <a:off x="5960338" y="3851125"/>
            <a:ext cx="8334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Fira Sans Extra Condensed Medium"/>
                <a:ea typeface="Fira Sans Extra Condensed Medium"/>
                <a:cs typeface="Fira Sans Extra Condensed Medium"/>
                <a:sym typeface="Fira Sans Extra Condensed Medium"/>
              </a:rPr>
              <a:t>03</a:t>
            </a:r>
            <a:endParaRPr sz="2500">
              <a:solidFill>
                <a:schemeClr val="lt1"/>
              </a:solidFill>
              <a:latin typeface="Fira Sans Extra Condensed Medium"/>
              <a:ea typeface="Fira Sans Extra Condensed Medium"/>
              <a:cs typeface="Fira Sans Extra Condensed Medium"/>
              <a:sym typeface="Fira Sans Extra Condensed Medium"/>
            </a:endParaRPr>
          </a:p>
        </p:txBody>
      </p:sp>
      <p:pic>
        <p:nvPicPr>
          <p:cNvPr id="13" name="Picture 12">
            <a:extLst>
              <a:ext uri="{FF2B5EF4-FFF2-40B4-BE49-F238E27FC236}">
                <a16:creationId xmlns:a16="http://schemas.microsoft.com/office/drawing/2014/main" id="{444493C9-4953-4AD8-A711-A5B9EB16BFED}"/>
              </a:ext>
            </a:extLst>
          </p:cNvPr>
          <p:cNvPicPr/>
          <p:nvPr/>
        </p:nvPicPr>
        <p:blipFill>
          <a:blip r:embed="rId2">
            <a:grayscl/>
            <a:extLst>
              <a:ext uri="{28A0092B-C50C-407E-A947-70E740481C1C}">
                <a14:useLocalDpi xmlns:a14="http://schemas.microsoft.com/office/drawing/2010/main" val="0"/>
              </a:ext>
            </a:extLst>
          </a:blip>
          <a:stretch>
            <a:fillRect/>
          </a:stretch>
        </p:blipFill>
        <p:spPr>
          <a:xfrm>
            <a:off x="2075757" y="1254585"/>
            <a:ext cx="5191995" cy="3354300"/>
          </a:xfrm>
          <a:prstGeom prst="rect">
            <a:avLst/>
          </a:prstGeom>
        </p:spPr>
      </p:pic>
    </p:spTree>
    <p:extLst>
      <p:ext uri="{BB962C8B-B14F-4D97-AF65-F5344CB8AC3E}">
        <p14:creationId xmlns:p14="http://schemas.microsoft.com/office/powerpoint/2010/main" val="3004428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15">
            <a:extLst>
              <a:ext uri="{FF2B5EF4-FFF2-40B4-BE49-F238E27FC236}">
                <a16:creationId xmlns:a16="http://schemas.microsoft.com/office/drawing/2014/main" id="{8CB008A5-98CB-45C0-8D39-7FE14AE9A6A2}"/>
              </a:ext>
            </a:extLst>
          </p:cNvPr>
          <p:cNvSpPr/>
          <p:nvPr/>
        </p:nvSpPr>
        <p:spPr>
          <a:xfrm>
            <a:off x="314200" y="434308"/>
            <a:ext cx="2605288" cy="348002"/>
          </a:xfrm>
          <a:prstGeom prst="homePlate">
            <a:avLst>
              <a:gd name="adj" fmla="val 50000"/>
            </a:avLst>
          </a:prstGeom>
          <a:solidFill>
            <a:schemeClr val="bg1"/>
          </a:solidFill>
          <a:ln w="19050">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95;p15">
            <a:extLst>
              <a:ext uri="{FF2B5EF4-FFF2-40B4-BE49-F238E27FC236}">
                <a16:creationId xmlns:a16="http://schemas.microsoft.com/office/drawing/2014/main" id="{3266A6F0-2429-4792-8D67-07451265CC90}"/>
              </a:ext>
            </a:extLst>
          </p:cNvPr>
          <p:cNvSpPr/>
          <p:nvPr/>
        </p:nvSpPr>
        <p:spPr>
          <a:xfrm>
            <a:off x="402956" y="495946"/>
            <a:ext cx="2394488" cy="224726"/>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p:cNvSpPr/>
          <p:nvPr/>
        </p:nvSpPr>
        <p:spPr>
          <a:xfrm>
            <a:off x="321469" y="316075"/>
            <a:ext cx="7918847" cy="504625"/>
          </a:xfrm>
          <a:prstGeom prst="rect">
            <a:avLst/>
          </a:prstGeom>
        </p:spPr>
        <p:txBody>
          <a:bodyPr wrap="square">
            <a:spAutoFit/>
          </a:bodyPr>
          <a:lstStyle/>
          <a:p>
            <a:pPr algn="just">
              <a:lnSpc>
                <a:spcPct val="150000"/>
              </a:lnSpc>
              <a:spcAft>
                <a:spcPts val="75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CLASS DIAGRAM</a:t>
            </a:r>
            <a:endParaRPr lang="en-IN"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2" descr="Malware Detection Method to Detect Unknown Malwares Using Deep Learning">
            <a:extLst>
              <a:ext uri="{FF2B5EF4-FFF2-40B4-BE49-F238E27FC236}">
                <a16:creationId xmlns:a16="http://schemas.microsoft.com/office/drawing/2014/main" id="{9D8DD54A-A996-44DB-831A-A97DDA8B5CB7}"/>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14200" y="1156791"/>
            <a:ext cx="7926116" cy="36706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7E8A1A-7850-4CE1-A485-6BE437406A79}"/>
              </a:ext>
            </a:extLst>
          </p:cNvPr>
          <p:cNvSpPr txBox="1"/>
          <p:nvPr/>
        </p:nvSpPr>
        <p:spPr>
          <a:xfrm>
            <a:off x="4114800" y="2116666"/>
            <a:ext cx="914400" cy="914400"/>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7FB7C7D6-7B62-41D1-B614-B33F786DD26D}"/>
              </a:ext>
            </a:extLst>
          </p:cNvPr>
          <p:cNvSpPr txBox="1"/>
          <p:nvPr/>
        </p:nvSpPr>
        <p:spPr>
          <a:xfrm>
            <a:off x="3860800" y="2904067"/>
            <a:ext cx="1159933" cy="307777"/>
          </a:xfrm>
          <a:prstGeom prst="rect">
            <a:avLst/>
          </a:prstGeom>
          <a:noFill/>
        </p:spPr>
        <p:txBody>
          <a:bodyPr wrap="square" rtlCol="0">
            <a:spAutoFit/>
          </a:bodyPr>
          <a:lstStyle/>
          <a:p>
            <a:endParaRPr lang="en-IN" dirty="0"/>
          </a:p>
        </p:txBody>
      </p:sp>
      <p:sp>
        <p:nvSpPr>
          <p:cNvPr id="9" name="Rectangle 8">
            <a:extLst>
              <a:ext uri="{FF2B5EF4-FFF2-40B4-BE49-F238E27FC236}">
                <a16:creationId xmlns:a16="http://schemas.microsoft.com/office/drawing/2014/main" id="{6EFAD666-E10F-4C0B-A3BE-729CF749F1BB}"/>
              </a:ext>
            </a:extLst>
          </p:cNvPr>
          <p:cNvSpPr/>
          <p:nvPr/>
        </p:nvSpPr>
        <p:spPr>
          <a:xfrm>
            <a:off x="6460067" y="1456267"/>
            <a:ext cx="1312333" cy="84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1D39084-87DE-474C-A1A8-C93ABDCE399C}"/>
              </a:ext>
            </a:extLst>
          </p:cNvPr>
          <p:cNvSpPr/>
          <p:nvPr/>
        </p:nvSpPr>
        <p:spPr>
          <a:xfrm>
            <a:off x="4411134" y="3090333"/>
            <a:ext cx="618066" cy="677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AA06746-46DA-41F6-BE60-CDC0492B373F}"/>
              </a:ext>
            </a:extLst>
          </p:cNvPr>
          <p:cNvSpPr/>
          <p:nvPr/>
        </p:nvSpPr>
        <p:spPr>
          <a:xfrm>
            <a:off x="3708400" y="1397001"/>
            <a:ext cx="1312333" cy="84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EFFD433-163C-4D6A-AB36-863599C7B1E1}"/>
              </a:ext>
            </a:extLst>
          </p:cNvPr>
          <p:cNvSpPr/>
          <p:nvPr/>
        </p:nvSpPr>
        <p:spPr>
          <a:xfrm>
            <a:off x="6604001" y="2954865"/>
            <a:ext cx="1312333" cy="84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B64B2B57-870B-4E92-9C32-E631ED01E515}"/>
              </a:ext>
            </a:extLst>
          </p:cNvPr>
          <p:cNvSpPr txBox="1"/>
          <p:nvPr/>
        </p:nvSpPr>
        <p:spPr>
          <a:xfrm>
            <a:off x="3708400" y="1308530"/>
            <a:ext cx="1854200" cy="261610"/>
          </a:xfrm>
          <a:prstGeom prst="rect">
            <a:avLst/>
          </a:prstGeom>
          <a:noFill/>
        </p:spPr>
        <p:txBody>
          <a:bodyPr wrap="square" rtlCol="0">
            <a:spAutoFit/>
          </a:bodyPr>
          <a:lstStyle/>
          <a:p>
            <a:r>
              <a:rPr lang="en-IN" sz="1100" b="1" dirty="0">
                <a:solidFill>
                  <a:schemeClr val="bg2"/>
                </a:solidFill>
                <a:latin typeface="Calibri" panose="020F0502020204030204" pitchFamily="34" charset="0"/>
                <a:cs typeface="Calibri" panose="020F0502020204030204" pitchFamily="34" charset="0"/>
              </a:rPr>
              <a:t>feature</a:t>
            </a:r>
            <a:r>
              <a:rPr lang="en-IN" sz="1100" b="1" dirty="0">
                <a:solidFill>
                  <a:schemeClr val="bg2"/>
                </a:solidFill>
              </a:rPr>
              <a:t> </a:t>
            </a:r>
            <a:r>
              <a:rPr lang="en-IN" sz="1000" b="1" dirty="0">
                <a:solidFill>
                  <a:schemeClr val="bg2"/>
                </a:solidFill>
              </a:rPr>
              <a:t>extraction</a:t>
            </a:r>
          </a:p>
        </p:txBody>
      </p:sp>
      <p:sp>
        <p:nvSpPr>
          <p:cNvPr id="14" name="TextBox 13">
            <a:extLst>
              <a:ext uri="{FF2B5EF4-FFF2-40B4-BE49-F238E27FC236}">
                <a16:creationId xmlns:a16="http://schemas.microsoft.com/office/drawing/2014/main" id="{E25D7819-581C-4812-8CD9-CF420ABC96CC}"/>
              </a:ext>
            </a:extLst>
          </p:cNvPr>
          <p:cNvSpPr txBox="1"/>
          <p:nvPr/>
        </p:nvSpPr>
        <p:spPr>
          <a:xfrm>
            <a:off x="6390350" y="2861044"/>
            <a:ext cx="1854200" cy="246221"/>
          </a:xfrm>
          <a:prstGeom prst="rect">
            <a:avLst/>
          </a:prstGeom>
          <a:noFill/>
        </p:spPr>
        <p:txBody>
          <a:bodyPr wrap="square" rtlCol="0">
            <a:spAutoFit/>
          </a:bodyPr>
          <a:lstStyle/>
          <a:p>
            <a:r>
              <a:rPr lang="en-IN" sz="1000" b="1" dirty="0">
                <a:solidFill>
                  <a:schemeClr val="bg2"/>
                </a:solidFill>
              </a:rPr>
              <a:t>anomalous prediction</a:t>
            </a:r>
          </a:p>
        </p:txBody>
      </p:sp>
      <p:sp>
        <p:nvSpPr>
          <p:cNvPr id="15" name="TextBox 14">
            <a:extLst>
              <a:ext uri="{FF2B5EF4-FFF2-40B4-BE49-F238E27FC236}">
                <a16:creationId xmlns:a16="http://schemas.microsoft.com/office/drawing/2014/main" id="{188F8202-E3C1-4884-A8F5-24AFF926C5A0}"/>
              </a:ext>
            </a:extLst>
          </p:cNvPr>
          <p:cNvSpPr txBox="1"/>
          <p:nvPr/>
        </p:nvSpPr>
        <p:spPr>
          <a:xfrm>
            <a:off x="6604001" y="1350864"/>
            <a:ext cx="1854200" cy="246221"/>
          </a:xfrm>
          <a:prstGeom prst="rect">
            <a:avLst/>
          </a:prstGeom>
          <a:noFill/>
        </p:spPr>
        <p:txBody>
          <a:bodyPr wrap="square" rtlCol="0">
            <a:spAutoFit/>
          </a:bodyPr>
          <a:lstStyle/>
          <a:p>
            <a:r>
              <a:rPr lang="en-IN" sz="1000" b="1" dirty="0">
                <a:solidFill>
                  <a:schemeClr val="bg2"/>
                </a:solidFill>
                <a:latin typeface="Calibri" panose="020F0502020204030204" pitchFamily="34" charset="0"/>
                <a:cs typeface="Calibri" panose="020F0502020204030204" pitchFamily="34" charset="0"/>
              </a:rPr>
              <a:t>model tester</a:t>
            </a:r>
            <a:endParaRPr lang="en-IN" sz="1000" b="1" dirty="0">
              <a:solidFill>
                <a:schemeClr val="bg2"/>
              </a:solidFill>
            </a:endParaRPr>
          </a:p>
        </p:txBody>
      </p:sp>
      <p:sp>
        <p:nvSpPr>
          <p:cNvPr id="17" name="TextBox 16">
            <a:extLst>
              <a:ext uri="{FF2B5EF4-FFF2-40B4-BE49-F238E27FC236}">
                <a16:creationId xmlns:a16="http://schemas.microsoft.com/office/drawing/2014/main" id="{F08DE978-45E3-4AB2-AE87-66DD732455FC}"/>
              </a:ext>
            </a:extLst>
          </p:cNvPr>
          <p:cNvSpPr txBox="1"/>
          <p:nvPr/>
        </p:nvSpPr>
        <p:spPr>
          <a:xfrm>
            <a:off x="4093633" y="2976460"/>
            <a:ext cx="1854200" cy="261610"/>
          </a:xfrm>
          <a:prstGeom prst="rect">
            <a:avLst/>
          </a:prstGeom>
          <a:noFill/>
        </p:spPr>
        <p:txBody>
          <a:bodyPr wrap="square" rtlCol="0">
            <a:spAutoFit/>
          </a:bodyPr>
          <a:lstStyle/>
          <a:p>
            <a:r>
              <a:rPr lang="en-IN" sz="1100" b="1" dirty="0">
                <a:solidFill>
                  <a:schemeClr val="bg2"/>
                </a:solidFill>
                <a:latin typeface="Calibri" panose="020F0502020204030204" pitchFamily="34" charset="0"/>
                <a:cs typeface="Calibri" panose="020F0502020204030204" pitchFamily="34" charset="0"/>
              </a:rPr>
              <a:t>model training</a:t>
            </a:r>
            <a:endParaRPr lang="en-IN" sz="1100" b="1" dirty="0">
              <a:solidFill>
                <a:schemeClr val="bg2"/>
              </a:solidFill>
            </a:endParaRPr>
          </a:p>
        </p:txBody>
      </p:sp>
    </p:spTree>
    <p:extLst>
      <p:ext uri="{BB962C8B-B14F-4D97-AF65-F5344CB8AC3E}">
        <p14:creationId xmlns:p14="http://schemas.microsoft.com/office/powerpoint/2010/main" val="3171876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92;p15">
            <a:extLst>
              <a:ext uri="{FF2B5EF4-FFF2-40B4-BE49-F238E27FC236}">
                <a16:creationId xmlns:a16="http://schemas.microsoft.com/office/drawing/2014/main" id="{3353A673-C75F-4143-B1FE-8947544CF75C}"/>
              </a:ext>
            </a:extLst>
          </p:cNvPr>
          <p:cNvSpPr/>
          <p:nvPr/>
        </p:nvSpPr>
        <p:spPr>
          <a:xfrm>
            <a:off x="202051" y="222696"/>
            <a:ext cx="3094495" cy="262439"/>
          </a:xfrm>
          <a:prstGeom prst="homePlate">
            <a:avLst>
              <a:gd name="adj" fmla="val 50000"/>
            </a:avLst>
          </a:prstGeom>
          <a:solidFill>
            <a:schemeClr val="bg1"/>
          </a:solidFill>
          <a:ln w="19050">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92;p15">
            <a:extLst>
              <a:ext uri="{FF2B5EF4-FFF2-40B4-BE49-F238E27FC236}">
                <a16:creationId xmlns:a16="http://schemas.microsoft.com/office/drawing/2014/main" id="{41AB7B57-D694-4D22-9883-594A64462FF9}"/>
              </a:ext>
            </a:extLst>
          </p:cNvPr>
          <p:cNvSpPr/>
          <p:nvPr/>
        </p:nvSpPr>
        <p:spPr>
          <a:xfrm>
            <a:off x="263471" y="248416"/>
            <a:ext cx="2967926" cy="20325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51" name="Google Shape;713;p25">
            <a:extLst>
              <a:ext uri="{FF2B5EF4-FFF2-40B4-BE49-F238E27FC236}">
                <a16:creationId xmlns:a16="http://schemas.microsoft.com/office/drawing/2014/main" id="{7B36A9A5-90BA-4E67-A35B-A6F8D69D6378}"/>
              </a:ext>
            </a:extLst>
          </p:cNvPr>
          <p:cNvCxnSpPr>
            <a:cxnSpLocks/>
          </p:cNvCxnSpPr>
          <p:nvPr/>
        </p:nvCxnSpPr>
        <p:spPr>
          <a:xfrm>
            <a:off x="844765" y="2365132"/>
            <a:ext cx="7524138" cy="1"/>
          </a:xfrm>
          <a:prstGeom prst="straightConnector1">
            <a:avLst/>
          </a:prstGeom>
          <a:noFill/>
          <a:ln w="19050" cap="flat" cmpd="sng">
            <a:solidFill>
              <a:schemeClr val="accent4"/>
            </a:solidFill>
            <a:prstDash val="solid"/>
            <a:round/>
            <a:headEnd type="oval" w="med" len="med"/>
            <a:tailEnd type="none" w="med" len="med"/>
          </a:ln>
        </p:spPr>
      </p:cxnSp>
      <p:cxnSp>
        <p:nvCxnSpPr>
          <p:cNvPr id="146" name="Google Shape;704;p25">
            <a:extLst>
              <a:ext uri="{FF2B5EF4-FFF2-40B4-BE49-F238E27FC236}">
                <a16:creationId xmlns:a16="http://schemas.microsoft.com/office/drawing/2014/main" id="{CA9A8956-494E-45B2-8749-D47CB1B7339E}"/>
              </a:ext>
            </a:extLst>
          </p:cNvPr>
          <p:cNvCxnSpPr>
            <a:cxnSpLocks/>
          </p:cNvCxnSpPr>
          <p:nvPr/>
        </p:nvCxnSpPr>
        <p:spPr>
          <a:xfrm>
            <a:off x="844765" y="3881953"/>
            <a:ext cx="7524138" cy="0"/>
          </a:xfrm>
          <a:prstGeom prst="straightConnector1">
            <a:avLst/>
          </a:prstGeom>
          <a:noFill/>
          <a:ln w="19050" cap="flat" cmpd="sng">
            <a:solidFill>
              <a:schemeClr val="accent3"/>
            </a:solidFill>
            <a:prstDash val="solid"/>
            <a:round/>
            <a:headEnd type="oval" w="med" len="med"/>
            <a:tailEnd type="none" w="med" len="med"/>
          </a:ln>
        </p:spPr>
      </p:cxnSp>
      <p:cxnSp>
        <p:nvCxnSpPr>
          <p:cNvPr id="144" name="Google Shape;710;p25">
            <a:extLst>
              <a:ext uri="{FF2B5EF4-FFF2-40B4-BE49-F238E27FC236}">
                <a16:creationId xmlns:a16="http://schemas.microsoft.com/office/drawing/2014/main" id="{9CAC8343-E21E-479E-9798-BB3E95A6B924}"/>
              </a:ext>
            </a:extLst>
          </p:cNvPr>
          <p:cNvCxnSpPr>
            <a:cxnSpLocks/>
          </p:cNvCxnSpPr>
          <p:nvPr/>
        </p:nvCxnSpPr>
        <p:spPr>
          <a:xfrm flipH="1" flipV="1">
            <a:off x="844765" y="3118838"/>
            <a:ext cx="7524138" cy="63858"/>
          </a:xfrm>
          <a:prstGeom prst="straightConnector1">
            <a:avLst/>
          </a:prstGeom>
          <a:noFill/>
          <a:ln w="19050" cap="flat" cmpd="sng">
            <a:solidFill>
              <a:schemeClr val="accent2"/>
            </a:solidFill>
            <a:prstDash val="solid"/>
            <a:round/>
            <a:headEnd type="oval" w="med" len="med"/>
            <a:tailEnd type="none" w="med" len="med"/>
          </a:ln>
        </p:spPr>
      </p:cxnSp>
      <p:cxnSp>
        <p:nvCxnSpPr>
          <p:cNvPr id="113" name="Google Shape;707;p25">
            <a:extLst>
              <a:ext uri="{FF2B5EF4-FFF2-40B4-BE49-F238E27FC236}">
                <a16:creationId xmlns:a16="http://schemas.microsoft.com/office/drawing/2014/main" id="{EE4229A6-BB54-4BD6-97BB-01DF03A445A5}"/>
              </a:ext>
            </a:extLst>
          </p:cNvPr>
          <p:cNvCxnSpPr>
            <a:cxnSpLocks/>
          </p:cNvCxnSpPr>
          <p:nvPr/>
        </p:nvCxnSpPr>
        <p:spPr>
          <a:xfrm flipH="1">
            <a:off x="783771" y="1725041"/>
            <a:ext cx="7585132" cy="0"/>
          </a:xfrm>
          <a:prstGeom prst="straightConnector1">
            <a:avLst/>
          </a:prstGeom>
          <a:noFill/>
          <a:ln w="19050" cap="flat" cmpd="sng">
            <a:solidFill>
              <a:schemeClr val="accent1"/>
            </a:solidFill>
            <a:prstDash val="solid"/>
            <a:round/>
            <a:headEnd type="oval" w="med" len="med"/>
            <a:tailEnd type="none" w="med" len="med"/>
          </a:ln>
        </p:spPr>
      </p:cxnSp>
      <p:sp>
        <p:nvSpPr>
          <p:cNvPr id="2" name="Rectangle 1"/>
          <p:cNvSpPr/>
          <p:nvPr/>
        </p:nvSpPr>
        <p:spPr>
          <a:xfrm>
            <a:off x="202051" y="65052"/>
            <a:ext cx="8090297" cy="504625"/>
          </a:xfrm>
          <a:prstGeom prst="rect">
            <a:avLst/>
          </a:prstGeom>
        </p:spPr>
        <p:txBody>
          <a:bodyPr wrap="square">
            <a:spAutoFit/>
          </a:bodyPr>
          <a:lstStyle/>
          <a:p>
            <a:pPr algn="just">
              <a:lnSpc>
                <a:spcPct val="150000"/>
              </a:lnSpc>
              <a:spcAft>
                <a:spcPts val="75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SEQUENCE DIAGRAM</a:t>
            </a:r>
            <a:endParaRPr lang="en-IN"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0" name="Google Shape;1534;p33">
            <a:extLst>
              <a:ext uri="{FF2B5EF4-FFF2-40B4-BE49-F238E27FC236}">
                <a16:creationId xmlns:a16="http://schemas.microsoft.com/office/drawing/2014/main" id="{926C6B89-BAC8-4D41-A79F-3CC2E42D6CD0}"/>
              </a:ext>
            </a:extLst>
          </p:cNvPr>
          <p:cNvSpPr/>
          <p:nvPr/>
        </p:nvSpPr>
        <p:spPr>
          <a:xfrm>
            <a:off x="2063931" y="651797"/>
            <a:ext cx="5085806" cy="4066736"/>
          </a:xfrm>
          <a:custGeom>
            <a:avLst/>
            <a:gdLst/>
            <a:ahLst/>
            <a:cxnLst/>
            <a:rect l="l" t="t" r="r" b="b"/>
            <a:pathLst>
              <a:path w="65114" h="108348" extrusionOk="0">
                <a:moveTo>
                  <a:pt x="11028" y="1455"/>
                </a:moveTo>
                <a:cubicBezTo>
                  <a:pt x="5740" y="1455"/>
                  <a:pt x="1429" y="5740"/>
                  <a:pt x="1429" y="11029"/>
                </a:cubicBezTo>
                <a:lnTo>
                  <a:pt x="1429" y="97295"/>
                </a:lnTo>
                <a:cubicBezTo>
                  <a:pt x="1429" y="102583"/>
                  <a:pt x="5740" y="106894"/>
                  <a:pt x="11028" y="106894"/>
                </a:cubicBezTo>
                <a:lnTo>
                  <a:pt x="54061" y="106894"/>
                </a:lnTo>
                <a:cubicBezTo>
                  <a:pt x="59349" y="106894"/>
                  <a:pt x="63660" y="102583"/>
                  <a:pt x="63660" y="97295"/>
                </a:cubicBezTo>
                <a:lnTo>
                  <a:pt x="63660" y="11029"/>
                </a:lnTo>
                <a:cubicBezTo>
                  <a:pt x="63660" y="5740"/>
                  <a:pt x="59349" y="1455"/>
                  <a:pt x="54061" y="1455"/>
                </a:cubicBezTo>
                <a:close/>
                <a:moveTo>
                  <a:pt x="54061" y="108347"/>
                </a:moveTo>
                <a:lnTo>
                  <a:pt x="11028" y="108347"/>
                </a:lnTo>
                <a:cubicBezTo>
                  <a:pt x="4938" y="108347"/>
                  <a:pt x="0" y="103385"/>
                  <a:pt x="0" y="97295"/>
                </a:cubicBezTo>
                <a:lnTo>
                  <a:pt x="0" y="11029"/>
                </a:lnTo>
                <a:cubicBezTo>
                  <a:pt x="0" y="4963"/>
                  <a:pt x="4938" y="1"/>
                  <a:pt x="11028" y="1"/>
                </a:cubicBezTo>
                <a:lnTo>
                  <a:pt x="54061" y="1"/>
                </a:lnTo>
                <a:cubicBezTo>
                  <a:pt x="60151" y="1"/>
                  <a:pt x="65113" y="4963"/>
                  <a:pt x="65113" y="11029"/>
                </a:cubicBezTo>
                <a:lnTo>
                  <a:pt x="65113" y="97295"/>
                </a:lnTo>
                <a:cubicBezTo>
                  <a:pt x="65113" y="103385"/>
                  <a:pt x="60151" y="108347"/>
                  <a:pt x="54061" y="108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823;p37">
            <a:extLst>
              <a:ext uri="{FF2B5EF4-FFF2-40B4-BE49-F238E27FC236}">
                <a16:creationId xmlns:a16="http://schemas.microsoft.com/office/drawing/2014/main" id="{B7B0B35F-8D8F-4CDA-8169-205B849F178E}"/>
              </a:ext>
            </a:extLst>
          </p:cNvPr>
          <p:cNvSpPr/>
          <p:nvPr/>
        </p:nvSpPr>
        <p:spPr>
          <a:xfrm flipV="1">
            <a:off x="2559494" y="947672"/>
            <a:ext cx="3318792" cy="115284"/>
          </a:xfrm>
          <a:custGeom>
            <a:avLst/>
            <a:gdLst/>
            <a:ahLst/>
            <a:cxnLst/>
            <a:rect l="l" t="t" r="r" b="b"/>
            <a:pathLst>
              <a:path w="37094" h="2432" extrusionOk="0">
                <a:moveTo>
                  <a:pt x="35865" y="2432"/>
                </a:moveTo>
                <a:lnTo>
                  <a:pt x="1203" y="2432"/>
                </a:lnTo>
                <a:cubicBezTo>
                  <a:pt x="552" y="2432"/>
                  <a:pt x="0" y="1881"/>
                  <a:pt x="0" y="1229"/>
                </a:cubicBezTo>
                <a:lnTo>
                  <a:pt x="0" y="1229"/>
                </a:lnTo>
                <a:cubicBezTo>
                  <a:pt x="0" y="552"/>
                  <a:pt x="552" y="1"/>
                  <a:pt x="1203" y="1"/>
                </a:cubicBezTo>
                <a:lnTo>
                  <a:pt x="35865" y="1"/>
                </a:lnTo>
                <a:cubicBezTo>
                  <a:pt x="36542" y="1"/>
                  <a:pt x="37093" y="552"/>
                  <a:pt x="37093" y="1229"/>
                </a:cubicBezTo>
                <a:lnTo>
                  <a:pt x="37093" y="1229"/>
                </a:lnTo>
                <a:cubicBezTo>
                  <a:pt x="37093" y="1881"/>
                  <a:pt x="36542" y="2432"/>
                  <a:pt x="35865" y="2432"/>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824;p37">
            <a:extLst>
              <a:ext uri="{FF2B5EF4-FFF2-40B4-BE49-F238E27FC236}">
                <a16:creationId xmlns:a16="http://schemas.microsoft.com/office/drawing/2014/main" id="{A1D5A808-965C-4762-87E0-6C1868144237}"/>
              </a:ext>
            </a:extLst>
          </p:cNvPr>
          <p:cNvSpPr/>
          <p:nvPr/>
        </p:nvSpPr>
        <p:spPr>
          <a:xfrm>
            <a:off x="6043369" y="947672"/>
            <a:ext cx="183259" cy="115285"/>
          </a:xfrm>
          <a:custGeom>
            <a:avLst/>
            <a:gdLst/>
            <a:ahLst/>
            <a:cxnLst/>
            <a:rect l="l" t="t" r="r" b="b"/>
            <a:pathLst>
              <a:path w="2407" h="2382" extrusionOk="0">
                <a:moveTo>
                  <a:pt x="1203" y="2381"/>
                </a:moveTo>
                <a:lnTo>
                  <a:pt x="1203" y="2381"/>
                </a:lnTo>
                <a:cubicBezTo>
                  <a:pt x="551" y="2381"/>
                  <a:pt x="0" y="1855"/>
                  <a:pt x="0" y="1178"/>
                </a:cubicBezTo>
                <a:lnTo>
                  <a:pt x="0" y="1178"/>
                </a:lnTo>
                <a:cubicBezTo>
                  <a:pt x="0" y="527"/>
                  <a:pt x="551" y="0"/>
                  <a:pt x="1203" y="0"/>
                </a:cubicBezTo>
                <a:lnTo>
                  <a:pt x="1203" y="0"/>
                </a:lnTo>
                <a:cubicBezTo>
                  <a:pt x="1880" y="0"/>
                  <a:pt x="2406" y="527"/>
                  <a:pt x="2406" y="1178"/>
                </a:cubicBezTo>
                <a:lnTo>
                  <a:pt x="2406" y="1178"/>
                </a:lnTo>
                <a:cubicBezTo>
                  <a:pt x="2406" y="1855"/>
                  <a:pt x="1880" y="2381"/>
                  <a:pt x="1203" y="23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827;p37">
            <a:extLst>
              <a:ext uri="{FF2B5EF4-FFF2-40B4-BE49-F238E27FC236}">
                <a16:creationId xmlns:a16="http://schemas.microsoft.com/office/drawing/2014/main" id="{D64E2406-0F52-4F89-89FE-4CD8854AA86E}"/>
              </a:ext>
            </a:extLst>
          </p:cNvPr>
          <p:cNvSpPr/>
          <p:nvPr/>
        </p:nvSpPr>
        <p:spPr>
          <a:xfrm>
            <a:off x="4722011" y="1192169"/>
            <a:ext cx="2030656" cy="2594811"/>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825;p37">
            <a:extLst>
              <a:ext uri="{FF2B5EF4-FFF2-40B4-BE49-F238E27FC236}">
                <a16:creationId xmlns:a16="http://schemas.microsoft.com/office/drawing/2014/main" id="{490565CB-9E77-4435-821F-FC01F4D1F1BF}"/>
              </a:ext>
            </a:extLst>
          </p:cNvPr>
          <p:cNvSpPr/>
          <p:nvPr/>
        </p:nvSpPr>
        <p:spPr>
          <a:xfrm flipV="1">
            <a:off x="4006224" y="4362490"/>
            <a:ext cx="1131551" cy="189380"/>
          </a:xfrm>
          <a:custGeom>
            <a:avLst/>
            <a:gdLst/>
            <a:ahLst/>
            <a:cxnLst/>
            <a:rect l="l" t="t" r="r" b="b"/>
            <a:pathLst>
              <a:path w="19149" h="6166" extrusionOk="0">
                <a:moveTo>
                  <a:pt x="16066" y="6166"/>
                </a:moveTo>
                <a:lnTo>
                  <a:pt x="3083" y="6166"/>
                </a:lnTo>
                <a:cubicBezTo>
                  <a:pt x="1379" y="6166"/>
                  <a:pt x="1" y="4762"/>
                  <a:pt x="1" y="3083"/>
                </a:cubicBezTo>
                <a:lnTo>
                  <a:pt x="1" y="3083"/>
                </a:lnTo>
                <a:cubicBezTo>
                  <a:pt x="1" y="1379"/>
                  <a:pt x="1379" y="0"/>
                  <a:pt x="3083" y="0"/>
                </a:cubicBezTo>
                <a:lnTo>
                  <a:pt x="16066" y="0"/>
                </a:lnTo>
                <a:cubicBezTo>
                  <a:pt x="17745" y="0"/>
                  <a:pt x="19149" y="1379"/>
                  <a:pt x="19149" y="3083"/>
                </a:cubicBezTo>
                <a:lnTo>
                  <a:pt x="19149" y="3083"/>
                </a:lnTo>
                <a:cubicBezTo>
                  <a:pt x="19149" y="4762"/>
                  <a:pt x="17745" y="6166"/>
                  <a:pt x="16066" y="61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8" name="Picture 107">
            <a:extLst>
              <a:ext uri="{FF2B5EF4-FFF2-40B4-BE49-F238E27FC236}">
                <a16:creationId xmlns:a16="http://schemas.microsoft.com/office/drawing/2014/main" id="{ED9E7DAC-7AE0-4EC7-86BF-3BE4EC63CCF7}"/>
              </a:ext>
            </a:extLst>
          </p:cNvPr>
          <p:cNvPicPr/>
          <p:nvPr/>
        </p:nvPicPr>
        <p:blipFill rotWithShape="1">
          <a:blip r:embed="rId2">
            <a:grayscl/>
            <a:extLst>
              <a:ext uri="{28A0092B-C50C-407E-A947-70E740481C1C}">
                <a14:useLocalDpi xmlns:a14="http://schemas.microsoft.com/office/drawing/2010/main" val="0"/>
              </a:ext>
            </a:extLst>
          </a:blip>
          <a:srcRect l="5197" t="3608" r="3125" b="4079"/>
          <a:stretch/>
        </p:blipFill>
        <p:spPr>
          <a:xfrm>
            <a:off x="2138767" y="1145076"/>
            <a:ext cx="4941302" cy="3217414"/>
          </a:xfrm>
          <a:prstGeom prst="rect">
            <a:avLst/>
          </a:prstGeom>
        </p:spPr>
      </p:pic>
      <p:sp>
        <p:nvSpPr>
          <p:cNvPr id="109" name="Google Shape;1353;p30">
            <a:extLst>
              <a:ext uri="{FF2B5EF4-FFF2-40B4-BE49-F238E27FC236}">
                <a16:creationId xmlns:a16="http://schemas.microsoft.com/office/drawing/2014/main" id="{6A496B00-9EBD-45A5-854E-393FF022F3F6}"/>
              </a:ext>
            </a:extLst>
          </p:cNvPr>
          <p:cNvSpPr/>
          <p:nvPr/>
        </p:nvSpPr>
        <p:spPr>
          <a:xfrm flipH="1">
            <a:off x="1250931" y="1518541"/>
            <a:ext cx="813000" cy="4065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358;p30">
            <a:extLst>
              <a:ext uri="{FF2B5EF4-FFF2-40B4-BE49-F238E27FC236}">
                <a16:creationId xmlns:a16="http://schemas.microsoft.com/office/drawing/2014/main" id="{85643E44-018E-4C2D-A541-2B0D58519CE5}"/>
              </a:ext>
            </a:extLst>
          </p:cNvPr>
          <p:cNvSpPr/>
          <p:nvPr/>
        </p:nvSpPr>
        <p:spPr>
          <a:xfrm flipH="1">
            <a:off x="1250931" y="2915287"/>
            <a:ext cx="813000" cy="4065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349;p30">
            <a:extLst>
              <a:ext uri="{FF2B5EF4-FFF2-40B4-BE49-F238E27FC236}">
                <a16:creationId xmlns:a16="http://schemas.microsoft.com/office/drawing/2014/main" id="{4D04E6F1-D108-4E8A-97F3-C9C46C57AEBC}"/>
              </a:ext>
            </a:extLst>
          </p:cNvPr>
          <p:cNvSpPr/>
          <p:nvPr/>
        </p:nvSpPr>
        <p:spPr>
          <a:xfrm>
            <a:off x="7149737" y="2165250"/>
            <a:ext cx="813000" cy="4065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345;p30">
            <a:extLst>
              <a:ext uri="{FF2B5EF4-FFF2-40B4-BE49-F238E27FC236}">
                <a16:creationId xmlns:a16="http://schemas.microsoft.com/office/drawing/2014/main" id="{493C94E2-6D9D-47E2-A46D-39200E336685}"/>
              </a:ext>
            </a:extLst>
          </p:cNvPr>
          <p:cNvSpPr/>
          <p:nvPr/>
        </p:nvSpPr>
        <p:spPr>
          <a:xfrm>
            <a:off x="7141029" y="3678703"/>
            <a:ext cx="813000" cy="406500"/>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62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83;p23">
            <a:extLst>
              <a:ext uri="{FF2B5EF4-FFF2-40B4-BE49-F238E27FC236}">
                <a16:creationId xmlns:a16="http://schemas.microsoft.com/office/drawing/2014/main" id="{E77A7822-967C-4DC0-ABF0-0E8935D9626A}"/>
              </a:ext>
            </a:extLst>
          </p:cNvPr>
          <p:cNvSpPr/>
          <p:nvPr/>
        </p:nvSpPr>
        <p:spPr>
          <a:xfrm>
            <a:off x="1151467" y="474133"/>
            <a:ext cx="7086600" cy="4191000"/>
          </a:xfrm>
          <a:custGeom>
            <a:avLst/>
            <a:gdLst/>
            <a:ahLst/>
            <a:cxnLst/>
            <a:rect l="l" t="t" r="r" b="b"/>
            <a:pathLst>
              <a:path w="4702" h="4698" extrusionOk="0">
                <a:moveTo>
                  <a:pt x="2351" y="1"/>
                </a:moveTo>
                <a:cubicBezTo>
                  <a:pt x="1053" y="1"/>
                  <a:pt x="0" y="1054"/>
                  <a:pt x="0" y="2347"/>
                </a:cubicBezTo>
                <a:cubicBezTo>
                  <a:pt x="0" y="3645"/>
                  <a:pt x="1053" y="4697"/>
                  <a:pt x="2351" y="4697"/>
                </a:cubicBezTo>
                <a:cubicBezTo>
                  <a:pt x="3649" y="4697"/>
                  <a:pt x="4702" y="3645"/>
                  <a:pt x="4702" y="2347"/>
                </a:cubicBezTo>
                <a:cubicBezTo>
                  <a:pt x="4702" y="1054"/>
                  <a:pt x="3649" y="1"/>
                  <a:pt x="2351"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Oval 12">
            <a:extLst>
              <a:ext uri="{FF2B5EF4-FFF2-40B4-BE49-F238E27FC236}">
                <a16:creationId xmlns:a16="http://schemas.microsoft.com/office/drawing/2014/main" id="{1191E8E8-BDE3-4D8E-9A45-4FF2D59EB6CF}"/>
              </a:ext>
            </a:extLst>
          </p:cNvPr>
          <p:cNvSpPr/>
          <p:nvPr/>
        </p:nvSpPr>
        <p:spPr>
          <a:xfrm>
            <a:off x="1088572" y="395207"/>
            <a:ext cx="7242724" cy="4347274"/>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93;p15">
            <a:extLst>
              <a:ext uri="{FF2B5EF4-FFF2-40B4-BE49-F238E27FC236}">
                <a16:creationId xmlns:a16="http://schemas.microsoft.com/office/drawing/2014/main" id="{DEA3D060-5ACB-469F-BB83-3CCE9059C726}"/>
              </a:ext>
            </a:extLst>
          </p:cNvPr>
          <p:cNvSpPr/>
          <p:nvPr/>
        </p:nvSpPr>
        <p:spPr>
          <a:xfrm>
            <a:off x="372245" y="212670"/>
            <a:ext cx="4017206" cy="344404"/>
          </a:xfrm>
          <a:prstGeom prst="homePlate">
            <a:avLst>
              <a:gd name="adj" fmla="val 38449"/>
            </a:avLst>
          </a:prstGeom>
          <a:solidFill>
            <a:schemeClr val="bg1"/>
          </a:solidFill>
          <a:ln w="19050">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87;p23">
            <a:extLst>
              <a:ext uri="{FF2B5EF4-FFF2-40B4-BE49-F238E27FC236}">
                <a16:creationId xmlns:a16="http://schemas.microsoft.com/office/drawing/2014/main" id="{A02FFDCA-A75E-47D8-927F-CAF4A7B602EF}"/>
              </a:ext>
            </a:extLst>
          </p:cNvPr>
          <p:cNvSpPr/>
          <p:nvPr/>
        </p:nvSpPr>
        <p:spPr>
          <a:xfrm>
            <a:off x="1306286" y="570427"/>
            <a:ext cx="6749143" cy="3958030"/>
          </a:xfrm>
          <a:custGeom>
            <a:avLst/>
            <a:gdLst/>
            <a:ahLst/>
            <a:cxnLst/>
            <a:rect l="l" t="t" r="r" b="b"/>
            <a:pathLst>
              <a:path w="1490" h="2592" extrusionOk="0">
                <a:moveTo>
                  <a:pt x="1391" y="427"/>
                </a:moveTo>
                <a:lnTo>
                  <a:pt x="1391" y="2161"/>
                </a:lnTo>
                <a:lnTo>
                  <a:pt x="93" y="2161"/>
                </a:lnTo>
                <a:lnTo>
                  <a:pt x="93" y="427"/>
                </a:lnTo>
                <a:close/>
                <a:moveTo>
                  <a:pt x="231" y="1"/>
                </a:moveTo>
                <a:cubicBezTo>
                  <a:pt x="103" y="1"/>
                  <a:pt x="0" y="99"/>
                  <a:pt x="0" y="226"/>
                </a:cubicBezTo>
                <a:lnTo>
                  <a:pt x="0" y="2366"/>
                </a:lnTo>
                <a:cubicBezTo>
                  <a:pt x="0" y="2489"/>
                  <a:pt x="103" y="2592"/>
                  <a:pt x="231" y="2592"/>
                </a:cubicBezTo>
                <a:lnTo>
                  <a:pt x="1264" y="2592"/>
                </a:lnTo>
                <a:cubicBezTo>
                  <a:pt x="1386" y="2592"/>
                  <a:pt x="1489" y="2489"/>
                  <a:pt x="1489" y="2366"/>
                </a:cubicBezTo>
                <a:lnTo>
                  <a:pt x="1489" y="226"/>
                </a:lnTo>
                <a:cubicBezTo>
                  <a:pt x="1489" y="99"/>
                  <a:pt x="1386" y="1"/>
                  <a:pt x="1264"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p15">
            <a:extLst>
              <a:ext uri="{FF2B5EF4-FFF2-40B4-BE49-F238E27FC236}">
                <a16:creationId xmlns:a16="http://schemas.microsoft.com/office/drawing/2014/main" id="{A9AC8173-623C-468A-B3A4-B093C1258507}"/>
              </a:ext>
            </a:extLst>
          </p:cNvPr>
          <p:cNvSpPr/>
          <p:nvPr/>
        </p:nvSpPr>
        <p:spPr>
          <a:xfrm>
            <a:off x="387458" y="292951"/>
            <a:ext cx="3913608" cy="181181"/>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p:cNvSpPr/>
          <p:nvPr/>
        </p:nvSpPr>
        <p:spPr>
          <a:xfrm>
            <a:off x="283861" y="70467"/>
            <a:ext cx="8047434" cy="498663"/>
          </a:xfrm>
          <a:prstGeom prst="rect">
            <a:avLst/>
          </a:prstGeom>
        </p:spPr>
        <p:txBody>
          <a:bodyPr wrap="square">
            <a:spAutoFit/>
          </a:bodyPr>
          <a:lstStyle/>
          <a:p>
            <a:pPr algn="just">
              <a:lnSpc>
                <a:spcPct val="150000"/>
              </a:lnSpc>
              <a:spcAft>
                <a:spcPts val="750"/>
              </a:spcAft>
              <a:tabLst>
                <a:tab pos="1180148" algn="l"/>
              </a:tabLst>
            </a:pPr>
            <a:r>
              <a:rPr lang="en-IN" sz="2000" b="1" dirty="0">
                <a:latin typeface="Times New Roman" panose="02020603050405020304" pitchFamily="18" charset="0"/>
                <a:ea typeface="Calibri" panose="020F0502020204030204" pitchFamily="34" charset="0"/>
                <a:cs typeface="Times New Roman" panose="02020603050405020304" pitchFamily="18" charset="0"/>
              </a:rPr>
              <a:t>COLLABORATION DIAGRAM</a:t>
            </a:r>
            <a:r>
              <a:rPr lang="en-IN" sz="1050" b="1" dirty="0">
                <a:latin typeface="Times New Roman" panose="02020603050405020304" pitchFamily="18" charset="0"/>
                <a:ea typeface="Calibri" panose="020F0502020204030204" pitchFamily="34" charset="0"/>
                <a:cs typeface="Times New Roman" panose="02020603050405020304" pitchFamily="18" charset="0"/>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98D57DD0-6538-4A79-A644-2189975BDF3C}"/>
              </a:ext>
            </a:extLst>
          </p:cNvPr>
          <p:cNvPicPr/>
          <p:nvPr/>
        </p:nvPicPr>
        <p:blipFill>
          <a:blip r:embed="rId2">
            <a:grayscl/>
            <a:extLst>
              <a:ext uri="{28A0092B-C50C-407E-A947-70E740481C1C}">
                <a14:useLocalDpi xmlns:a14="http://schemas.microsoft.com/office/drawing/2010/main" val="0"/>
              </a:ext>
            </a:extLst>
          </a:blip>
          <a:stretch>
            <a:fillRect/>
          </a:stretch>
        </p:blipFill>
        <p:spPr>
          <a:xfrm>
            <a:off x="1410346" y="648056"/>
            <a:ext cx="6582187" cy="3699219"/>
          </a:xfrm>
          <a:prstGeom prst="rect">
            <a:avLst/>
          </a:prstGeom>
        </p:spPr>
      </p:pic>
    </p:spTree>
    <p:extLst>
      <p:ext uri="{BB962C8B-B14F-4D97-AF65-F5344CB8AC3E}">
        <p14:creationId xmlns:p14="http://schemas.microsoft.com/office/powerpoint/2010/main" val="236205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cxnSp>
        <p:nvCxnSpPr>
          <p:cNvPr id="43" name="Google Shape;704;p25">
            <a:extLst>
              <a:ext uri="{FF2B5EF4-FFF2-40B4-BE49-F238E27FC236}">
                <a16:creationId xmlns:a16="http://schemas.microsoft.com/office/drawing/2014/main" id="{4EBAE6F5-BEB2-4963-8650-63AAA9A991EE}"/>
              </a:ext>
            </a:extLst>
          </p:cNvPr>
          <p:cNvCxnSpPr>
            <a:cxnSpLocks/>
          </p:cNvCxnSpPr>
          <p:nvPr/>
        </p:nvCxnSpPr>
        <p:spPr>
          <a:xfrm flipH="1">
            <a:off x="3387152" y="4616029"/>
            <a:ext cx="3243300" cy="300"/>
          </a:xfrm>
          <a:prstGeom prst="straightConnector1">
            <a:avLst/>
          </a:prstGeom>
          <a:noFill/>
          <a:ln w="19050" cap="flat" cmpd="sng">
            <a:solidFill>
              <a:schemeClr val="accent3"/>
            </a:solidFill>
            <a:prstDash val="solid"/>
            <a:round/>
            <a:headEnd type="oval" w="med" len="med"/>
            <a:tailEnd type="none" w="med" len="med"/>
          </a:ln>
        </p:spPr>
      </p:cxnSp>
      <p:cxnSp>
        <p:nvCxnSpPr>
          <p:cNvPr id="73" name="Google Shape;713;p25">
            <a:extLst>
              <a:ext uri="{FF2B5EF4-FFF2-40B4-BE49-F238E27FC236}">
                <a16:creationId xmlns:a16="http://schemas.microsoft.com/office/drawing/2014/main" id="{D37BD474-DF47-4541-90EB-59C7F270A8D4}"/>
              </a:ext>
            </a:extLst>
          </p:cNvPr>
          <p:cNvCxnSpPr>
            <a:cxnSpLocks/>
          </p:cNvCxnSpPr>
          <p:nvPr/>
        </p:nvCxnSpPr>
        <p:spPr>
          <a:xfrm rot="10800000">
            <a:off x="3379780" y="4338382"/>
            <a:ext cx="3218700" cy="0"/>
          </a:xfrm>
          <a:prstGeom prst="straightConnector1">
            <a:avLst/>
          </a:prstGeom>
          <a:noFill/>
          <a:ln w="19050" cap="flat" cmpd="sng">
            <a:solidFill>
              <a:schemeClr val="accent4"/>
            </a:solidFill>
            <a:prstDash val="solid"/>
            <a:round/>
            <a:headEnd type="oval" w="med" len="med"/>
            <a:tailEnd type="none" w="med" len="med"/>
          </a:ln>
        </p:spPr>
      </p:cxnSp>
      <p:cxnSp>
        <p:nvCxnSpPr>
          <p:cNvPr id="69" name="Google Shape;704;p25">
            <a:extLst>
              <a:ext uri="{FF2B5EF4-FFF2-40B4-BE49-F238E27FC236}">
                <a16:creationId xmlns:a16="http://schemas.microsoft.com/office/drawing/2014/main" id="{098635D6-1991-485F-A7FC-E5C2ED83C841}"/>
              </a:ext>
            </a:extLst>
          </p:cNvPr>
          <p:cNvCxnSpPr>
            <a:cxnSpLocks/>
          </p:cNvCxnSpPr>
          <p:nvPr/>
        </p:nvCxnSpPr>
        <p:spPr>
          <a:xfrm flipH="1">
            <a:off x="3409629" y="3017115"/>
            <a:ext cx="3243300" cy="300"/>
          </a:xfrm>
          <a:prstGeom prst="straightConnector1">
            <a:avLst/>
          </a:prstGeom>
          <a:noFill/>
          <a:ln w="19050" cap="flat" cmpd="sng">
            <a:solidFill>
              <a:schemeClr val="accent3"/>
            </a:solidFill>
            <a:prstDash val="solid"/>
            <a:round/>
            <a:headEnd type="oval" w="med" len="med"/>
            <a:tailEnd type="none" w="med" len="med"/>
          </a:ln>
        </p:spPr>
      </p:cxnSp>
      <p:cxnSp>
        <p:nvCxnSpPr>
          <p:cNvPr id="68" name="Google Shape;713;p25">
            <a:extLst>
              <a:ext uri="{FF2B5EF4-FFF2-40B4-BE49-F238E27FC236}">
                <a16:creationId xmlns:a16="http://schemas.microsoft.com/office/drawing/2014/main" id="{DC7B2EAE-5D65-4791-A368-FCFB149562F5}"/>
              </a:ext>
            </a:extLst>
          </p:cNvPr>
          <p:cNvCxnSpPr>
            <a:cxnSpLocks/>
          </p:cNvCxnSpPr>
          <p:nvPr/>
        </p:nvCxnSpPr>
        <p:spPr>
          <a:xfrm rot="10800000">
            <a:off x="3409629" y="3356954"/>
            <a:ext cx="3218700" cy="0"/>
          </a:xfrm>
          <a:prstGeom prst="straightConnector1">
            <a:avLst/>
          </a:prstGeom>
          <a:noFill/>
          <a:ln w="19050" cap="flat" cmpd="sng">
            <a:solidFill>
              <a:schemeClr val="accent4"/>
            </a:solidFill>
            <a:prstDash val="solid"/>
            <a:round/>
            <a:headEnd type="oval" w="med" len="med"/>
            <a:tailEnd type="none" w="med" len="med"/>
          </a:ln>
        </p:spPr>
      </p:cxnSp>
      <p:cxnSp>
        <p:nvCxnSpPr>
          <p:cNvPr id="39" name="Google Shape;713;p25">
            <a:extLst>
              <a:ext uri="{FF2B5EF4-FFF2-40B4-BE49-F238E27FC236}">
                <a16:creationId xmlns:a16="http://schemas.microsoft.com/office/drawing/2014/main" id="{C3511777-C26D-4039-8640-8BBA1696B18C}"/>
              </a:ext>
            </a:extLst>
          </p:cNvPr>
          <p:cNvCxnSpPr>
            <a:cxnSpLocks/>
          </p:cNvCxnSpPr>
          <p:nvPr/>
        </p:nvCxnSpPr>
        <p:spPr>
          <a:xfrm rot="10800000">
            <a:off x="3409629" y="2405651"/>
            <a:ext cx="3218700" cy="0"/>
          </a:xfrm>
          <a:prstGeom prst="straightConnector1">
            <a:avLst/>
          </a:prstGeom>
          <a:noFill/>
          <a:ln w="19050" cap="flat" cmpd="sng">
            <a:solidFill>
              <a:schemeClr val="accent6">
                <a:lumMod val="60000"/>
                <a:lumOff val="40000"/>
              </a:schemeClr>
            </a:solidFill>
            <a:prstDash val="solid"/>
            <a:round/>
            <a:headEnd type="oval" w="med" len="med"/>
            <a:tailEnd type="none" w="med" len="med"/>
          </a:ln>
        </p:spPr>
      </p:cxnSp>
      <p:cxnSp>
        <p:nvCxnSpPr>
          <p:cNvPr id="38" name="Google Shape;713;p25">
            <a:extLst>
              <a:ext uri="{FF2B5EF4-FFF2-40B4-BE49-F238E27FC236}">
                <a16:creationId xmlns:a16="http://schemas.microsoft.com/office/drawing/2014/main" id="{C6AA26EB-CABE-4577-A801-1F8EC6CD0514}"/>
              </a:ext>
            </a:extLst>
          </p:cNvPr>
          <p:cNvCxnSpPr>
            <a:cxnSpLocks/>
          </p:cNvCxnSpPr>
          <p:nvPr/>
        </p:nvCxnSpPr>
        <p:spPr>
          <a:xfrm rot="10800000">
            <a:off x="3409629" y="2686453"/>
            <a:ext cx="3218700" cy="0"/>
          </a:xfrm>
          <a:prstGeom prst="straightConnector1">
            <a:avLst/>
          </a:prstGeom>
          <a:noFill/>
          <a:ln w="19050" cap="flat" cmpd="sng">
            <a:solidFill>
              <a:schemeClr val="bg2">
                <a:lumMod val="60000"/>
                <a:lumOff val="40000"/>
              </a:schemeClr>
            </a:solidFill>
            <a:prstDash val="solid"/>
            <a:round/>
            <a:headEnd type="oval" w="med" len="med"/>
            <a:tailEnd type="none" w="med" len="med"/>
          </a:ln>
        </p:spPr>
      </p:cxnSp>
      <p:cxnSp>
        <p:nvCxnSpPr>
          <p:cNvPr id="65" name="Google Shape;713;p25">
            <a:extLst>
              <a:ext uri="{FF2B5EF4-FFF2-40B4-BE49-F238E27FC236}">
                <a16:creationId xmlns:a16="http://schemas.microsoft.com/office/drawing/2014/main" id="{73B97954-9835-4DFF-A239-3CC68D009EFF}"/>
              </a:ext>
            </a:extLst>
          </p:cNvPr>
          <p:cNvCxnSpPr>
            <a:cxnSpLocks/>
          </p:cNvCxnSpPr>
          <p:nvPr/>
        </p:nvCxnSpPr>
        <p:spPr>
          <a:xfrm rot="10800000">
            <a:off x="3399452" y="3687916"/>
            <a:ext cx="3218700" cy="0"/>
          </a:xfrm>
          <a:prstGeom prst="straightConnector1">
            <a:avLst/>
          </a:prstGeom>
          <a:noFill/>
          <a:ln w="19050" cap="flat" cmpd="sng">
            <a:solidFill>
              <a:schemeClr val="accent6">
                <a:lumMod val="60000"/>
                <a:lumOff val="40000"/>
              </a:schemeClr>
            </a:solidFill>
            <a:prstDash val="solid"/>
            <a:round/>
            <a:headEnd type="oval" w="med" len="med"/>
            <a:tailEnd type="none" w="med" len="med"/>
          </a:ln>
        </p:spPr>
      </p:cxnSp>
      <p:cxnSp>
        <p:nvCxnSpPr>
          <p:cNvPr id="66" name="Google Shape;713;p25">
            <a:extLst>
              <a:ext uri="{FF2B5EF4-FFF2-40B4-BE49-F238E27FC236}">
                <a16:creationId xmlns:a16="http://schemas.microsoft.com/office/drawing/2014/main" id="{28CED6F8-03B4-4A50-BBDC-870F56B243E9}"/>
              </a:ext>
            </a:extLst>
          </p:cNvPr>
          <p:cNvCxnSpPr>
            <a:cxnSpLocks/>
          </p:cNvCxnSpPr>
          <p:nvPr/>
        </p:nvCxnSpPr>
        <p:spPr>
          <a:xfrm rot="10800000">
            <a:off x="3356152" y="4013149"/>
            <a:ext cx="3218700" cy="0"/>
          </a:xfrm>
          <a:prstGeom prst="straightConnector1">
            <a:avLst/>
          </a:prstGeom>
          <a:noFill/>
          <a:ln w="19050" cap="flat" cmpd="sng">
            <a:solidFill>
              <a:schemeClr val="bg2">
                <a:lumMod val="60000"/>
                <a:lumOff val="40000"/>
              </a:schemeClr>
            </a:solidFill>
            <a:prstDash val="solid"/>
            <a:round/>
            <a:headEnd type="oval" w="med" len="med"/>
            <a:tailEnd type="none" w="med" len="med"/>
          </a:ln>
        </p:spPr>
      </p:cxnSp>
      <p:grpSp>
        <p:nvGrpSpPr>
          <p:cNvPr id="703" name="Google Shape;703;p25"/>
          <p:cNvGrpSpPr/>
          <p:nvPr/>
        </p:nvGrpSpPr>
        <p:grpSpPr>
          <a:xfrm>
            <a:off x="1593130" y="309452"/>
            <a:ext cx="8634322" cy="4510522"/>
            <a:chOff x="457199" y="346465"/>
            <a:chExt cx="8634322" cy="4510522"/>
          </a:xfrm>
        </p:grpSpPr>
        <p:cxnSp>
          <p:nvCxnSpPr>
            <p:cNvPr id="704" name="Google Shape;704;p25"/>
            <p:cNvCxnSpPr>
              <a:cxnSpLocks/>
            </p:cNvCxnSpPr>
            <p:nvPr/>
          </p:nvCxnSpPr>
          <p:spPr>
            <a:xfrm flipH="1">
              <a:off x="2231549" y="1862376"/>
              <a:ext cx="3243300" cy="300"/>
            </a:xfrm>
            <a:prstGeom prst="straightConnector1">
              <a:avLst/>
            </a:prstGeom>
            <a:noFill/>
            <a:ln w="19050" cap="flat" cmpd="sng">
              <a:solidFill>
                <a:schemeClr val="accent3"/>
              </a:solidFill>
              <a:prstDash val="solid"/>
              <a:round/>
              <a:headEnd type="oval" w="med" len="med"/>
              <a:tailEnd type="none" w="med" len="med"/>
            </a:ln>
          </p:spPr>
        </p:cxnSp>
        <p:sp>
          <p:nvSpPr>
            <p:cNvPr id="706" name="Google Shape;706;p25"/>
            <p:cNvSpPr/>
            <p:nvPr/>
          </p:nvSpPr>
          <p:spPr>
            <a:xfrm>
              <a:off x="4356234" y="1760377"/>
              <a:ext cx="2230412" cy="228515"/>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Problem Definition</a:t>
              </a:r>
            </a:p>
          </p:txBody>
        </p:sp>
        <p:sp>
          <p:nvSpPr>
            <p:cNvPr id="705" name="Google Shape;705;p25"/>
            <p:cNvSpPr txBox="1"/>
            <p:nvPr/>
          </p:nvSpPr>
          <p:spPr>
            <a:xfrm>
              <a:off x="5450250" y="2683643"/>
              <a:ext cx="3226800" cy="5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cxnSp>
          <p:nvCxnSpPr>
            <p:cNvPr id="707" name="Google Shape;707;p25"/>
            <p:cNvCxnSpPr>
              <a:cxnSpLocks/>
            </p:cNvCxnSpPr>
            <p:nvPr/>
          </p:nvCxnSpPr>
          <p:spPr>
            <a:xfrm flipH="1" flipV="1">
              <a:off x="2212467" y="1184309"/>
              <a:ext cx="2832571" cy="11796"/>
            </a:xfrm>
            <a:prstGeom prst="straightConnector1">
              <a:avLst/>
            </a:prstGeom>
            <a:noFill/>
            <a:ln w="19050" cap="flat" cmpd="sng">
              <a:solidFill>
                <a:schemeClr val="accent1"/>
              </a:solidFill>
              <a:prstDash val="solid"/>
              <a:round/>
              <a:headEnd type="oval" w="med" len="med"/>
              <a:tailEnd type="none" w="med" len="med"/>
            </a:ln>
          </p:spPr>
        </p:cxnSp>
        <p:sp>
          <p:nvSpPr>
            <p:cNvPr id="709" name="Google Shape;709;p25"/>
            <p:cNvSpPr/>
            <p:nvPr/>
          </p:nvSpPr>
          <p:spPr>
            <a:xfrm>
              <a:off x="4357923" y="1084218"/>
              <a:ext cx="2228723" cy="26609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Introduction</a:t>
              </a:r>
            </a:p>
          </p:txBody>
        </p:sp>
        <p:sp>
          <p:nvSpPr>
            <p:cNvPr id="708" name="Google Shape;708;p25"/>
            <p:cNvSpPr txBox="1"/>
            <p:nvPr/>
          </p:nvSpPr>
          <p:spPr>
            <a:xfrm>
              <a:off x="4753130" y="346465"/>
              <a:ext cx="4338391" cy="5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cxnSp>
          <p:nvCxnSpPr>
            <p:cNvPr id="710" name="Google Shape;710;p25"/>
            <p:cNvCxnSpPr>
              <a:cxnSpLocks/>
            </p:cNvCxnSpPr>
            <p:nvPr/>
          </p:nvCxnSpPr>
          <p:spPr>
            <a:xfrm flipH="1" flipV="1">
              <a:off x="2262399" y="1535696"/>
              <a:ext cx="2479432" cy="15700"/>
            </a:xfrm>
            <a:prstGeom prst="straightConnector1">
              <a:avLst/>
            </a:prstGeom>
            <a:noFill/>
            <a:ln w="19050" cap="flat" cmpd="sng">
              <a:solidFill>
                <a:schemeClr val="accent2"/>
              </a:solidFill>
              <a:prstDash val="solid"/>
              <a:round/>
              <a:headEnd type="oval" w="med" len="med"/>
              <a:tailEnd type="none" w="med" len="med"/>
            </a:ln>
          </p:spPr>
        </p:cxnSp>
        <p:sp>
          <p:nvSpPr>
            <p:cNvPr id="712" name="Google Shape;712;p25"/>
            <p:cNvSpPr/>
            <p:nvPr/>
          </p:nvSpPr>
          <p:spPr>
            <a:xfrm>
              <a:off x="4345453" y="1427342"/>
              <a:ext cx="2241193" cy="262205"/>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Abstract</a:t>
              </a:r>
              <a:endParaRPr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cxnSp>
          <p:nvCxnSpPr>
            <p:cNvPr id="713" name="Google Shape;713;p25"/>
            <p:cNvCxnSpPr>
              <a:cxnSpLocks/>
            </p:cNvCxnSpPr>
            <p:nvPr/>
          </p:nvCxnSpPr>
          <p:spPr>
            <a:xfrm rot="10800000">
              <a:off x="2273698" y="2150275"/>
              <a:ext cx="3218700" cy="0"/>
            </a:xfrm>
            <a:prstGeom prst="straightConnector1">
              <a:avLst/>
            </a:prstGeom>
            <a:noFill/>
            <a:ln w="19050" cap="flat" cmpd="sng">
              <a:solidFill>
                <a:schemeClr val="accent4"/>
              </a:solidFill>
              <a:prstDash val="solid"/>
              <a:round/>
              <a:headEnd type="oval" w="med" len="med"/>
              <a:tailEnd type="none" w="med" len="med"/>
            </a:ln>
          </p:spPr>
        </p:cxnSp>
        <p:sp>
          <p:nvSpPr>
            <p:cNvPr id="715" name="Google Shape;715;p25"/>
            <p:cNvSpPr/>
            <p:nvPr/>
          </p:nvSpPr>
          <p:spPr>
            <a:xfrm>
              <a:off x="4361246" y="2319854"/>
              <a:ext cx="2225400" cy="217899"/>
            </a:xfrm>
            <a:prstGeom prst="roundRect">
              <a:avLst>
                <a:gd name="adj" fmla="val 16667"/>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Proposing System</a:t>
              </a:r>
            </a:p>
          </p:txBody>
        </p:sp>
        <p:sp>
          <p:nvSpPr>
            <p:cNvPr id="714" name="Google Shape;714;p25"/>
            <p:cNvSpPr txBox="1"/>
            <p:nvPr/>
          </p:nvSpPr>
          <p:spPr>
            <a:xfrm>
              <a:off x="5450250" y="3446294"/>
              <a:ext cx="3226800" cy="5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nvGrpSpPr>
            <p:cNvPr id="719" name="Google Shape;719;p25"/>
            <p:cNvGrpSpPr/>
            <p:nvPr/>
          </p:nvGrpSpPr>
          <p:grpSpPr>
            <a:xfrm>
              <a:off x="457199" y="852407"/>
              <a:ext cx="1816499" cy="4004580"/>
              <a:chOff x="457199" y="674007"/>
              <a:chExt cx="1816499" cy="4004580"/>
            </a:xfrm>
          </p:grpSpPr>
          <p:grpSp>
            <p:nvGrpSpPr>
              <p:cNvPr id="720" name="Google Shape;720;p25"/>
              <p:cNvGrpSpPr/>
              <p:nvPr/>
            </p:nvGrpSpPr>
            <p:grpSpPr>
              <a:xfrm>
                <a:off x="457199" y="674007"/>
                <a:ext cx="1816499" cy="4004580"/>
                <a:chOff x="778675" y="1186035"/>
                <a:chExt cx="1127350" cy="2485310"/>
              </a:xfrm>
            </p:grpSpPr>
            <p:sp>
              <p:nvSpPr>
                <p:cNvPr id="721" name="Google Shape;721;p25"/>
                <p:cNvSpPr/>
                <p:nvPr/>
              </p:nvSpPr>
              <p:spPr>
                <a:xfrm>
                  <a:off x="778675" y="1186035"/>
                  <a:ext cx="1127350" cy="2485310"/>
                </a:xfrm>
                <a:custGeom>
                  <a:avLst/>
                  <a:gdLst/>
                  <a:ahLst/>
                  <a:cxnLst/>
                  <a:rect l="l" t="t" r="r" b="b"/>
                  <a:pathLst>
                    <a:path w="45094" h="88097" extrusionOk="0">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22" name="Google Shape;722;p25"/>
                <p:cNvSpPr/>
                <p:nvPr/>
              </p:nvSpPr>
              <p:spPr>
                <a:xfrm>
                  <a:off x="1234704" y="3404025"/>
                  <a:ext cx="192425" cy="236259"/>
                </a:xfrm>
                <a:custGeom>
                  <a:avLst/>
                  <a:gdLst/>
                  <a:ahLst/>
                  <a:cxnLst/>
                  <a:rect l="l" t="t" r="r" b="b"/>
                  <a:pathLst>
                    <a:path w="7697" h="6576" extrusionOk="0">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723" name="Google Shape;723;p25"/>
              <p:cNvGrpSpPr/>
              <p:nvPr/>
            </p:nvGrpSpPr>
            <p:grpSpPr>
              <a:xfrm>
                <a:off x="713778" y="3021067"/>
                <a:ext cx="1265273" cy="984321"/>
                <a:chOff x="713778" y="3021067"/>
                <a:chExt cx="1265273" cy="984321"/>
              </a:xfrm>
            </p:grpSpPr>
            <p:sp>
              <p:nvSpPr>
                <p:cNvPr id="724" name="Google Shape;724;p25"/>
                <p:cNvSpPr/>
                <p:nvPr/>
              </p:nvSpPr>
              <p:spPr>
                <a:xfrm>
                  <a:off x="914499" y="3040183"/>
                  <a:ext cx="100475" cy="164046"/>
                </a:xfrm>
                <a:custGeom>
                  <a:avLst/>
                  <a:gdLst/>
                  <a:ahLst/>
                  <a:cxnLst/>
                  <a:rect l="l" t="t" r="r" b="b"/>
                  <a:pathLst>
                    <a:path w="6134" h="10015" extrusionOk="0">
                      <a:moveTo>
                        <a:pt x="3067" y="1"/>
                      </a:moveTo>
                      <a:cubicBezTo>
                        <a:pt x="1371" y="1"/>
                        <a:pt x="1" y="1371"/>
                        <a:pt x="1" y="3034"/>
                      </a:cubicBezTo>
                      <a:lnTo>
                        <a:pt x="1" y="6949"/>
                      </a:lnTo>
                      <a:cubicBezTo>
                        <a:pt x="1" y="8645"/>
                        <a:pt x="1371" y="10015"/>
                        <a:pt x="3067" y="10015"/>
                      </a:cubicBezTo>
                      <a:cubicBezTo>
                        <a:pt x="4763" y="10015"/>
                        <a:pt x="6133" y="8645"/>
                        <a:pt x="6133" y="6949"/>
                      </a:cubicBezTo>
                      <a:lnTo>
                        <a:pt x="6133" y="3034"/>
                      </a:lnTo>
                      <a:cubicBezTo>
                        <a:pt x="6133" y="1371"/>
                        <a:pt x="4763" y="1"/>
                        <a:pt x="3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5" name="Google Shape;725;p25"/>
                <p:cNvSpPr/>
                <p:nvPr/>
              </p:nvSpPr>
              <p:spPr>
                <a:xfrm>
                  <a:off x="1605385" y="3021067"/>
                  <a:ext cx="100475" cy="164046"/>
                </a:xfrm>
                <a:custGeom>
                  <a:avLst/>
                  <a:gdLst/>
                  <a:ahLst/>
                  <a:cxnLst/>
                  <a:rect l="l" t="t" r="r" b="b"/>
                  <a:pathLst>
                    <a:path w="6134" h="10015" extrusionOk="0">
                      <a:moveTo>
                        <a:pt x="3067" y="1"/>
                      </a:moveTo>
                      <a:cubicBezTo>
                        <a:pt x="1371" y="1"/>
                        <a:pt x="1" y="1371"/>
                        <a:pt x="1" y="3034"/>
                      </a:cubicBezTo>
                      <a:lnTo>
                        <a:pt x="1" y="6949"/>
                      </a:lnTo>
                      <a:cubicBezTo>
                        <a:pt x="1" y="8645"/>
                        <a:pt x="1371" y="10015"/>
                        <a:pt x="3067" y="10015"/>
                      </a:cubicBezTo>
                      <a:cubicBezTo>
                        <a:pt x="4763" y="10015"/>
                        <a:pt x="6133" y="8645"/>
                        <a:pt x="6133" y="6949"/>
                      </a:cubicBezTo>
                      <a:lnTo>
                        <a:pt x="6133" y="3034"/>
                      </a:lnTo>
                      <a:cubicBezTo>
                        <a:pt x="6133" y="1371"/>
                        <a:pt x="4763" y="1"/>
                        <a:pt x="3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6" name="Google Shape;726;p25"/>
                <p:cNvSpPr/>
                <p:nvPr/>
              </p:nvSpPr>
              <p:spPr>
                <a:xfrm>
                  <a:off x="1166838" y="3321642"/>
                  <a:ext cx="350516" cy="177477"/>
                </a:xfrm>
                <a:custGeom>
                  <a:avLst/>
                  <a:gdLst/>
                  <a:ahLst/>
                  <a:cxnLst/>
                  <a:rect l="l" t="t" r="r" b="b"/>
                  <a:pathLst>
                    <a:path w="21399" h="10835" extrusionOk="0">
                      <a:moveTo>
                        <a:pt x="3487" y="1"/>
                      </a:moveTo>
                      <a:cubicBezTo>
                        <a:pt x="3073" y="1"/>
                        <a:pt x="2653" y="86"/>
                        <a:pt x="2251" y="266"/>
                      </a:cubicBezTo>
                      <a:cubicBezTo>
                        <a:pt x="685" y="951"/>
                        <a:pt x="0" y="2745"/>
                        <a:pt x="653" y="4278"/>
                      </a:cubicBezTo>
                      <a:cubicBezTo>
                        <a:pt x="2414" y="8258"/>
                        <a:pt x="6361" y="10835"/>
                        <a:pt x="10700" y="10835"/>
                      </a:cubicBezTo>
                      <a:cubicBezTo>
                        <a:pt x="15038" y="10835"/>
                        <a:pt x="18985" y="8258"/>
                        <a:pt x="20714" y="4278"/>
                      </a:cubicBezTo>
                      <a:cubicBezTo>
                        <a:pt x="21399" y="2745"/>
                        <a:pt x="20714" y="951"/>
                        <a:pt x="19148" y="266"/>
                      </a:cubicBezTo>
                      <a:cubicBezTo>
                        <a:pt x="18746" y="86"/>
                        <a:pt x="18326" y="1"/>
                        <a:pt x="17913" y="1"/>
                      </a:cubicBezTo>
                      <a:cubicBezTo>
                        <a:pt x="16750" y="1"/>
                        <a:pt x="15641" y="676"/>
                        <a:pt x="15136" y="1831"/>
                      </a:cubicBezTo>
                      <a:cubicBezTo>
                        <a:pt x="14353" y="3593"/>
                        <a:pt x="12624" y="4735"/>
                        <a:pt x="10700" y="4735"/>
                      </a:cubicBezTo>
                      <a:cubicBezTo>
                        <a:pt x="8775" y="4735"/>
                        <a:pt x="7046" y="3593"/>
                        <a:pt x="6263" y="1831"/>
                      </a:cubicBezTo>
                      <a:cubicBezTo>
                        <a:pt x="5758" y="676"/>
                        <a:pt x="4649" y="1"/>
                        <a:pt x="34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7" name="Google Shape;727;p25"/>
                <p:cNvSpPr/>
                <p:nvPr/>
              </p:nvSpPr>
              <p:spPr>
                <a:xfrm>
                  <a:off x="713778" y="3657002"/>
                  <a:ext cx="1265273" cy="348386"/>
                </a:xfrm>
                <a:custGeom>
                  <a:avLst/>
                  <a:gdLst/>
                  <a:ahLst/>
                  <a:cxnLst/>
                  <a:rect l="l" t="t" r="r" b="b"/>
                  <a:pathLst>
                    <a:path w="77245" h="21269" extrusionOk="0">
                      <a:moveTo>
                        <a:pt x="5057" y="0"/>
                      </a:moveTo>
                      <a:cubicBezTo>
                        <a:pt x="2284" y="0"/>
                        <a:pt x="1" y="2251"/>
                        <a:pt x="1" y="5056"/>
                      </a:cubicBezTo>
                      <a:lnTo>
                        <a:pt x="1" y="16212"/>
                      </a:lnTo>
                      <a:cubicBezTo>
                        <a:pt x="1" y="19018"/>
                        <a:pt x="2284" y="21268"/>
                        <a:pt x="5057" y="21268"/>
                      </a:cubicBezTo>
                      <a:lnTo>
                        <a:pt x="72188" y="21268"/>
                      </a:lnTo>
                      <a:cubicBezTo>
                        <a:pt x="74961" y="21268"/>
                        <a:pt x="77244" y="19018"/>
                        <a:pt x="77244" y="16212"/>
                      </a:cubicBezTo>
                      <a:lnTo>
                        <a:pt x="77244" y="5056"/>
                      </a:lnTo>
                      <a:cubicBezTo>
                        <a:pt x="77244" y="2251"/>
                        <a:pt x="74961" y="0"/>
                        <a:pt x="72188" y="0"/>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28" name="Google Shape;728;p25"/>
                <p:cNvSpPr/>
                <p:nvPr/>
              </p:nvSpPr>
              <p:spPr>
                <a:xfrm>
                  <a:off x="830849" y="3688255"/>
                  <a:ext cx="286404" cy="285880"/>
                </a:xfrm>
                <a:custGeom>
                  <a:avLst/>
                  <a:gdLst/>
                  <a:ahLst/>
                  <a:cxnLst/>
                  <a:rect l="l" t="t" r="r" b="b"/>
                  <a:pathLst>
                    <a:path w="17485" h="17453" extrusionOk="0">
                      <a:moveTo>
                        <a:pt x="3752" y="1"/>
                      </a:moveTo>
                      <a:cubicBezTo>
                        <a:pt x="1697" y="1"/>
                        <a:pt x="1" y="1665"/>
                        <a:pt x="1" y="3752"/>
                      </a:cubicBezTo>
                      <a:lnTo>
                        <a:pt x="1" y="13701"/>
                      </a:lnTo>
                      <a:cubicBezTo>
                        <a:pt x="1" y="15789"/>
                        <a:pt x="1697" y="17453"/>
                        <a:pt x="3752" y="17453"/>
                      </a:cubicBezTo>
                      <a:lnTo>
                        <a:pt x="13734" y="17453"/>
                      </a:lnTo>
                      <a:cubicBezTo>
                        <a:pt x="15789" y="17453"/>
                        <a:pt x="17485" y="15789"/>
                        <a:pt x="17485" y="13701"/>
                      </a:cubicBezTo>
                      <a:lnTo>
                        <a:pt x="17485" y="3752"/>
                      </a:lnTo>
                      <a:cubicBezTo>
                        <a:pt x="17485" y="1665"/>
                        <a:pt x="15789" y="1"/>
                        <a:pt x="13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29" name="Google Shape;729;p25"/>
                <p:cNvSpPr/>
                <p:nvPr/>
              </p:nvSpPr>
              <p:spPr>
                <a:xfrm>
                  <a:off x="1215649" y="3699566"/>
                  <a:ext cx="286404" cy="285880"/>
                </a:xfrm>
                <a:custGeom>
                  <a:avLst/>
                  <a:gdLst/>
                  <a:ahLst/>
                  <a:cxnLst/>
                  <a:rect l="l" t="t" r="r" b="b"/>
                  <a:pathLst>
                    <a:path w="17485" h="17453" extrusionOk="0">
                      <a:moveTo>
                        <a:pt x="3752" y="1"/>
                      </a:moveTo>
                      <a:cubicBezTo>
                        <a:pt x="1697" y="1"/>
                        <a:pt x="0" y="1665"/>
                        <a:pt x="0" y="3752"/>
                      </a:cubicBezTo>
                      <a:lnTo>
                        <a:pt x="0" y="13701"/>
                      </a:lnTo>
                      <a:cubicBezTo>
                        <a:pt x="0" y="15789"/>
                        <a:pt x="1697" y="17453"/>
                        <a:pt x="3752" y="17453"/>
                      </a:cubicBezTo>
                      <a:lnTo>
                        <a:pt x="13733" y="17453"/>
                      </a:lnTo>
                      <a:cubicBezTo>
                        <a:pt x="15788" y="17453"/>
                        <a:pt x="17485" y="15789"/>
                        <a:pt x="17485" y="13701"/>
                      </a:cubicBezTo>
                      <a:lnTo>
                        <a:pt x="17485" y="3752"/>
                      </a:lnTo>
                      <a:cubicBezTo>
                        <a:pt x="17485" y="1665"/>
                        <a:pt x="15788" y="1"/>
                        <a:pt x="137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0" name="Google Shape;730;p25"/>
                <p:cNvSpPr/>
                <p:nvPr/>
              </p:nvSpPr>
              <p:spPr>
                <a:xfrm>
                  <a:off x="1597350" y="3688565"/>
                  <a:ext cx="286404" cy="285880"/>
                </a:xfrm>
                <a:custGeom>
                  <a:avLst/>
                  <a:gdLst/>
                  <a:ahLst/>
                  <a:cxnLst/>
                  <a:rect l="l" t="t" r="r" b="b"/>
                  <a:pathLst>
                    <a:path w="17485" h="17453" extrusionOk="0">
                      <a:moveTo>
                        <a:pt x="3752" y="1"/>
                      </a:moveTo>
                      <a:cubicBezTo>
                        <a:pt x="1696" y="1"/>
                        <a:pt x="0" y="1665"/>
                        <a:pt x="0" y="3752"/>
                      </a:cubicBezTo>
                      <a:lnTo>
                        <a:pt x="0" y="13701"/>
                      </a:lnTo>
                      <a:cubicBezTo>
                        <a:pt x="0" y="15789"/>
                        <a:pt x="1696" y="17453"/>
                        <a:pt x="3752" y="17453"/>
                      </a:cubicBezTo>
                      <a:lnTo>
                        <a:pt x="13733" y="17453"/>
                      </a:lnTo>
                      <a:cubicBezTo>
                        <a:pt x="15788" y="17453"/>
                        <a:pt x="17484" y="15789"/>
                        <a:pt x="17484" y="13701"/>
                      </a:cubicBezTo>
                      <a:lnTo>
                        <a:pt x="17484" y="3752"/>
                      </a:lnTo>
                      <a:cubicBezTo>
                        <a:pt x="17484" y="1665"/>
                        <a:pt x="15788" y="1"/>
                        <a:pt x="13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sp>
        <p:nvSpPr>
          <p:cNvPr id="32" name="Google Shape;715;p25">
            <a:extLst>
              <a:ext uri="{FF2B5EF4-FFF2-40B4-BE49-F238E27FC236}">
                <a16:creationId xmlns:a16="http://schemas.microsoft.com/office/drawing/2014/main" id="{02C398E2-CFCB-4A12-8FED-215F6558A0D1}"/>
              </a:ext>
            </a:extLst>
          </p:cNvPr>
          <p:cNvSpPr/>
          <p:nvPr/>
        </p:nvSpPr>
        <p:spPr>
          <a:xfrm>
            <a:off x="5492165" y="2007328"/>
            <a:ext cx="2230412" cy="229524"/>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Existing System</a:t>
            </a:r>
          </a:p>
        </p:txBody>
      </p:sp>
      <p:sp>
        <p:nvSpPr>
          <p:cNvPr id="33" name="Google Shape;715;p25">
            <a:extLst>
              <a:ext uri="{FF2B5EF4-FFF2-40B4-BE49-F238E27FC236}">
                <a16:creationId xmlns:a16="http://schemas.microsoft.com/office/drawing/2014/main" id="{A6C5A6E0-F135-48AC-A3B0-B62335C3E0FB}"/>
              </a:ext>
            </a:extLst>
          </p:cNvPr>
          <p:cNvSpPr/>
          <p:nvPr/>
        </p:nvSpPr>
        <p:spPr>
          <a:xfrm>
            <a:off x="5492165" y="2577960"/>
            <a:ext cx="2251974" cy="236389"/>
          </a:xfrm>
          <a:prstGeom prst="roundRect">
            <a:avLst>
              <a:gd name="adj" fmla="val 16667"/>
            </a:avLst>
          </a:prstGeom>
          <a:solidFill>
            <a:schemeClr val="tx2">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System Requirements</a:t>
            </a:r>
          </a:p>
        </p:txBody>
      </p:sp>
      <p:sp>
        <p:nvSpPr>
          <p:cNvPr id="7" name="Title 6">
            <a:extLst>
              <a:ext uri="{FF2B5EF4-FFF2-40B4-BE49-F238E27FC236}">
                <a16:creationId xmlns:a16="http://schemas.microsoft.com/office/drawing/2014/main" id="{0725897C-5767-4CA8-99B9-EF368770594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CONTENTS</a:t>
            </a:r>
          </a:p>
        </p:txBody>
      </p:sp>
      <p:pic>
        <p:nvPicPr>
          <p:cNvPr id="70" name="Picture 2" descr="Anomaly Detection for Cognitive Intelligence">
            <a:extLst>
              <a:ext uri="{FF2B5EF4-FFF2-40B4-BE49-F238E27FC236}">
                <a16:creationId xmlns:a16="http://schemas.microsoft.com/office/drawing/2014/main" id="{F132A5FA-4B8A-410E-BAD1-D70C608ED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530" y="1084095"/>
            <a:ext cx="1624307" cy="1965558"/>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706;p25">
            <a:extLst>
              <a:ext uri="{FF2B5EF4-FFF2-40B4-BE49-F238E27FC236}">
                <a16:creationId xmlns:a16="http://schemas.microsoft.com/office/drawing/2014/main" id="{5E3A97EE-CF6D-455A-BFED-135B956095EC}"/>
              </a:ext>
            </a:extLst>
          </p:cNvPr>
          <p:cNvSpPr/>
          <p:nvPr/>
        </p:nvSpPr>
        <p:spPr>
          <a:xfrm>
            <a:off x="5492205" y="2889578"/>
            <a:ext cx="2230371" cy="273727"/>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Modules</a:t>
            </a:r>
          </a:p>
        </p:txBody>
      </p:sp>
      <p:sp>
        <p:nvSpPr>
          <p:cNvPr id="35" name="Google Shape;715;p25">
            <a:extLst>
              <a:ext uri="{FF2B5EF4-FFF2-40B4-BE49-F238E27FC236}">
                <a16:creationId xmlns:a16="http://schemas.microsoft.com/office/drawing/2014/main" id="{F0FB74BC-B272-4EA2-A6AB-DE96FD799B12}"/>
              </a:ext>
            </a:extLst>
          </p:cNvPr>
          <p:cNvSpPr/>
          <p:nvPr/>
        </p:nvSpPr>
        <p:spPr>
          <a:xfrm>
            <a:off x="5493266" y="3223944"/>
            <a:ext cx="2229079" cy="258114"/>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Module Description</a:t>
            </a:r>
          </a:p>
        </p:txBody>
      </p:sp>
      <p:sp>
        <p:nvSpPr>
          <p:cNvPr id="36" name="Google Shape;715;p25">
            <a:extLst>
              <a:ext uri="{FF2B5EF4-FFF2-40B4-BE49-F238E27FC236}">
                <a16:creationId xmlns:a16="http://schemas.microsoft.com/office/drawing/2014/main" id="{9F2A7C7A-2286-41F3-847C-9FEF8CF1CD64}"/>
              </a:ext>
            </a:extLst>
          </p:cNvPr>
          <p:cNvSpPr/>
          <p:nvPr/>
        </p:nvSpPr>
        <p:spPr>
          <a:xfrm>
            <a:off x="5492165" y="3583451"/>
            <a:ext cx="2229078" cy="217639"/>
          </a:xfrm>
          <a:prstGeom prst="roundRect">
            <a:avLst>
              <a:gd name="adj" fmla="val 16667"/>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UML Diagrams</a:t>
            </a:r>
          </a:p>
        </p:txBody>
      </p:sp>
      <p:sp>
        <p:nvSpPr>
          <p:cNvPr id="37" name="Google Shape;712;p25">
            <a:extLst>
              <a:ext uri="{FF2B5EF4-FFF2-40B4-BE49-F238E27FC236}">
                <a16:creationId xmlns:a16="http://schemas.microsoft.com/office/drawing/2014/main" id="{7BB3423A-06A4-427F-A5B2-8D28F503CA62}"/>
              </a:ext>
            </a:extLst>
          </p:cNvPr>
          <p:cNvSpPr/>
          <p:nvPr/>
        </p:nvSpPr>
        <p:spPr>
          <a:xfrm>
            <a:off x="5492165" y="3876119"/>
            <a:ext cx="2229078" cy="23760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Results</a:t>
            </a:r>
            <a:endParaRPr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72" name="Google Shape;715;p25">
            <a:extLst>
              <a:ext uri="{FF2B5EF4-FFF2-40B4-BE49-F238E27FC236}">
                <a16:creationId xmlns:a16="http://schemas.microsoft.com/office/drawing/2014/main" id="{FC33656F-B365-4A18-AFA9-351F3CF71E62}"/>
              </a:ext>
            </a:extLst>
          </p:cNvPr>
          <p:cNvSpPr/>
          <p:nvPr/>
        </p:nvSpPr>
        <p:spPr>
          <a:xfrm>
            <a:off x="5492165" y="4209436"/>
            <a:ext cx="2230412" cy="229524"/>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Conclusion</a:t>
            </a:r>
          </a:p>
        </p:txBody>
      </p:sp>
      <p:sp>
        <p:nvSpPr>
          <p:cNvPr id="42" name="Google Shape;706;p25">
            <a:extLst>
              <a:ext uri="{FF2B5EF4-FFF2-40B4-BE49-F238E27FC236}">
                <a16:creationId xmlns:a16="http://schemas.microsoft.com/office/drawing/2014/main" id="{B8335F25-8D49-449B-B98B-4268E26CADC2}"/>
              </a:ext>
            </a:extLst>
          </p:cNvPr>
          <p:cNvSpPr/>
          <p:nvPr/>
        </p:nvSpPr>
        <p:spPr>
          <a:xfrm>
            <a:off x="5490831" y="4503383"/>
            <a:ext cx="2230412" cy="228515"/>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References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Google Shape;94;p15">
            <a:extLst>
              <a:ext uri="{FF2B5EF4-FFF2-40B4-BE49-F238E27FC236}">
                <a16:creationId xmlns:a16="http://schemas.microsoft.com/office/drawing/2014/main" id="{1FBD6F72-A56B-4C68-AE4C-7B6AD4B555B9}"/>
              </a:ext>
            </a:extLst>
          </p:cNvPr>
          <p:cNvSpPr/>
          <p:nvPr/>
        </p:nvSpPr>
        <p:spPr>
          <a:xfrm>
            <a:off x="8285" y="215940"/>
            <a:ext cx="2331959" cy="343621"/>
          </a:xfrm>
          <a:prstGeom prst="homePlate">
            <a:avLst>
              <a:gd name="adj" fmla="val 50000"/>
            </a:avLst>
          </a:prstGeom>
          <a:solidFill>
            <a:schemeClr val="bg1"/>
          </a:solidFill>
          <a:ln w="19050">
            <a:solidFill>
              <a:srgbClr val="BB1D68"/>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p:txBody>
      </p:sp>
      <p:sp>
        <p:nvSpPr>
          <p:cNvPr id="8" name="Google Shape;94;p15">
            <a:extLst>
              <a:ext uri="{FF2B5EF4-FFF2-40B4-BE49-F238E27FC236}">
                <a16:creationId xmlns:a16="http://schemas.microsoft.com/office/drawing/2014/main" id="{1605C163-AACA-48BB-AE51-AE9522F4E0DC}"/>
              </a:ext>
            </a:extLst>
          </p:cNvPr>
          <p:cNvSpPr/>
          <p:nvPr/>
        </p:nvSpPr>
        <p:spPr>
          <a:xfrm>
            <a:off x="63067" y="278968"/>
            <a:ext cx="2199686" cy="234974"/>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p:txBody>
      </p:sp>
      <p:sp>
        <p:nvSpPr>
          <p:cNvPr id="7" name="Google Shape;2019;p41">
            <a:extLst>
              <a:ext uri="{FF2B5EF4-FFF2-40B4-BE49-F238E27FC236}">
                <a16:creationId xmlns:a16="http://schemas.microsoft.com/office/drawing/2014/main" id="{46742AE9-F9DC-4E08-8751-F2FD08D1E6CA}"/>
              </a:ext>
            </a:extLst>
          </p:cNvPr>
          <p:cNvSpPr/>
          <p:nvPr/>
        </p:nvSpPr>
        <p:spPr>
          <a:xfrm>
            <a:off x="191589" y="566451"/>
            <a:ext cx="8843553" cy="4475813"/>
          </a:xfrm>
          <a:custGeom>
            <a:avLst/>
            <a:gdLst/>
            <a:ahLst/>
            <a:cxnLst/>
            <a:rect l="l" t="t" r="r" b="b"/>
            <a:pathLst>
              <a:path w="12657" h="7216" extrusionOk="0">
                <a:moveTo>
                  <a:pt x="0" y="0"/>
                </a:moveTo>
                <a:lnTo>
                  <a:pt x="3108" y="3608"/>
                </a:lnTo>
                <a:lnTo>
                  <a:pt x="0" y="7216"/>
                </a:lnTo>
                <a:lnTo>
                  <a:pt x="9537" y="7216"/>
                </a:lnTo>
                <a:lnTo>
                  <a:pt x="12656" y="3608"/>
                </a:lnTo>
                <a:lnTo>
                  <a:pt x="9537" y="0"/>
                </a:lnTo>
                <a:close/>
              </a:path>
            </a:pathLst>
          </a:custGeom>
          <a:solidFill>
            <a:schemeClr val="bg1"/>
          </a:solidFill>
          <a:ln w="28575">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p:txBody>
      </p:sp>
      <p:sp>
        <p:nvSpPr>
          <p:cNvPr id="2" name="Rectangle 1"/>
          <p:cNvSpPr/>
          <p:nvPr/>
        </p:nvSpPr>
        <p:spPr>
          <a:xfrm>
            <a:off x="63066" y="96010"/>
            <a:ext cx="8542721" cy="504625"/>
          </a:xfrm>
          <a:prstGeom prst="rect">
            <a:avLst/>
          </a:prstGeom>
        </p:spPr>
        <p:txBody>
          <a:bodyPr wrap="square">
            <a:spAutoFit/>
          </a:bodyPr>
          <a:lstStyle/>
          <a:p>
            <a:pPr algn="just">
              <a:lnSpc>
                <a:spcPct val="150000"/>
              </a:lnSpc>
              <a:spcAft>
                <a:spcPts val="75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DFD DIAGRAM:</a:t>
            </a:r>
            <a:endParaRPr lang="en-IN"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2019;p41">
            <a:extLst>
              <a:ext uri="{FF2B5EF4-FFF2-40B4-BE49-F238E27FC236}">
                <a16:creationId xmlns:a16="http://schemas.microsoft.com/office/drawing/2014/main" id="{F1093C01-BF56-4922-B33A-FFA8055EA67F}"/>
              </a:ext>
            </a:extLst>
          </p:cNvPr>
          <p:cNvSpPr/>
          <p:nvPr/>
        </p:nvSpPr>
        <p:spPr>
          <a:xfrm>
            <a:off x="496389" y="653144"/>
            <a:ext cx="8386354" cy="4267542"/>
          </a:xfrm>
          <a:custGeom>
            <a:avLst/>
            <a:gdLst/>
            <a:ahLst/>
            <a:cxnLst/>
            <a:rect l="l" t="t" r="r" b="b"/>
            <a:pathLst>
              <a:path w="12657" h="7216" extrusionOk="0">
                <a:moveTo>
                  <a:pt x="0" y="0"/>
                </a:moveTo>
                <a:lnTo>
                  <a:pt x="3108" y="3608"/>
                </a:lnTo>
                <a:lnTo>
                  <a:pt x="0" y="7216"/>
                </a:lnTo>
                <a:lnTo>
                  <a:pt x="9537" y="7216"/>
                </a:lnTo>
                <a:lnTo>
                  <a:pt x="12656" y="3608"/>
                </a:lnTo>
                <a:lnTo>
                  <a:pt x="9537" y="0"/>
                </a:ln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p:txBody>
      </p:sp>
      <p:pic>
        <p:nvPicPr>
          <p:cNvPr id="5" name="Picture 4" descr="C:\Users\Public\Pictures\Sample Pictures\water quality\69.JPG">
            <a:extLst>
              <a:ext uri="{FF2B5EF4-FFF2-40B4-BE49-F238E27FC236}">
                <a16:creationId xmlns:a16="http://schemas.microsoft.com/office/drawing/2014/main" id="{C8BC9D53-39DB-4E2B-AE9B-6BC4F697CDCA}"/>
              </a:ext>
            </a:extLst>
          </p:cNvPr>
          <p:cNvPicPr/>
          <p:nvPr/>
        </p:nvPicPr>
        <p:blipFill>
          <a:blip r:embed="rId2">
            <a:grayscl/>
            <a:extLst>
              <a:ext uri="{BEBA8EAE-BF5A-486C-A8C5-ECC9F3942E4B}">
                <a14:imgProps xmlns:a14="http://schemas.microsoft.com/office/drawing/2010/main">
                  <a14:imgLayer r:embed="rId3">
                    <a14:imgEffect>
                      <a14:colorTemperature colorTemp="11500"/>
                    </a14:imgEffect>
                    <a14:imgEffect>
                      <a14:saturation sat="308000"/>
                    </a14:imgEffect>
                  </a14:imgLayer>
                </a14:imgProps>
              </a:ext>
              <a:ext uri="{28A0092B-C50C-407E-A947-70E740481C1C}">
                <a14:useLocalDpi xmlns:a14="http://schemas.microsoft.com/office/drawing/2010/main" val="0"/>
              </a:ext>
            </a:extLst>
          </a:blip>
          <a:srcRect/>
          <a:stretch>
            <a:fillRect/>
          </a:stretch>
        </p:blipFill>
        <p:spPr bwMode="auto">
          <a:xfrm>
            <a:off x="685362" y="745066"/>
            <a:ext cx="7856006" cy="4055533"/>
          </a:xfrm>
          <a:prstGeom prst="rect">
            <a:avLst/>
          </a:prstGeom>
          <a:noFill/>
          <a:ln>
            <a:noFill/>
          </a:ln>
        </p:spPr>
      </p:pic>
      <p:sp>
        <p:nvSpPr>
          <p:cNvPr id="6" name="Rectangle 5">
            <a:extLst>
              <a:ext uri="{FF2B5EF4-FFF2-40B4-BE49-F238E27FC236}">
                <a16:creationId xmlns:a16="http://schemas.microsoft.com/office/drawing/2014/main" id="{4D3574A7-0627-492C-850F-AC1D7E7D31F8}"/>
              </a:ext>
            </a:extLst>
          </p:cNvPr>
          <p:cNvSpPr/>
          <p:nvPr/>
        </p:nvSpPr>
        <p:spPr>
          <a:xfrm>
            <a:off x="1108129" y="1929539"/>
            <a:ext cx="488196" cy="232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9" name="TextBox 8">
            <a:extLst>
              <a:ext uri="{FF2B5EF4-FFF2-40B4-BE49-F238E27FC236}">
                <a16:creationId xmlns:a16="http://schemas.microsoft.com/office/drawing/2014/main" id="{0585F18B-F888-4E0F-9C95-85E5BB0F5694}"/>
              </a:ext>
            </a:extLst>
          </p:cNvPr>
          <p:cNvSpPr txBox="1"/>
          <p:nvPr/>
        </p:nvSpPr>
        <p:spPr>
          <a:xfrm>
            <a:off x="1050010" y="1902703"/>
            <a:ext cx="840783" cy="21544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System</a:t>
            </a:r>
          </a:p>
        </p:txBody>
      </p:sp>
      <p:sp>
        <p:nvSpPr>
          <p:cNvPr id="10" name="Rectangle 9">
            <a:extLst>
              <a:ext uri="{FF2B5EF4-FFF2-40B4-BE49-F238E27FC236}">
                <a16:creationId xmlns:a16="http://schemas.microsoft.com/office/drawing/2014/main" id="{108FE4C2-4A78-42E1-B6BB-66BF9CFC3094}"/>
              </a:ext>
            </a:extLst>
          </p:cNvPr>
          <p:cNvSpPr/>
          <p:nvPr/>
        </p:nvSpPr>
        <p:spPr>
          <a:xfrm>
            <a:off x="1108129" y="3461289"/>
            <a:ext cx="488196" cy="23247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11" name="TextBox 10">
            <a:extLst>
              <a:ext uri="{FF2B5EF4-FFF2-40B4-BE49-F238E27FC236}">
                <a16:creationId xmlns:a16="http://schemas.microsoft.com/office/drawing/2014/main" id="{15DECA5D-9347-42E8-90B8-2F0B8849F179}"/>
              </a:ext>
            </a:extLst>
          </p:cNvPr>
          <p:cNvSpPr txBox="1"/>
          <p:nvPr/>
        </p:nvSpPr>
        <p:spPr>
          <a:xfrm>
            <a:off x="1166893" y="3454415"/>
            <a:ext cx="505632" cy="21544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User</a:t>
            </a:r>
          </a:p>
        </p:txBody>
      </p:sp>
      <p:sp>
        <p:nvSpPr>
          <p:cNvPr id="12" name="Rectangle 11">
            <a:extLst>
              <a:ext uri="{FF2B5EF4-FFF2-40B4-BE49-F238E27FC236}">
                <a16:creationId xmlns:a16="http://schemas.microsoft.com/office/drawing/2014/main" id="{C9CB6402-249C-4EDF-A0CD-57069684BBC8}"/>
              </a:ext>
            </a:extLst>
          </p:cNvPr>
          <p:cNvSpPr/>
          <p:nvPr/>
        </p:nvSpPr>
        <p:spPr>
          <a:xfrm>
            <a:off x="7833963" y="2637797"/>
            <a:ext cx="534691" cy="27007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13" name="TextBox 12">
            <a:extLst>
              <a:ext uri="{FF2B5EF4-FFF2-40B4-BE49-F238E27FC236}">
                <a16:creationId xmlns:a16="http://schemas.microsoft.com/office/drawing/2014/main" id="{237DA591-B4EF-451D-B37D-247F190B18D5}"/>
              </a:ext>
            </a:extLst>
          </p:cNvPr>
          <p:cNvSpPr txBox="1"/>
          <p:nvPr/>
        </p:nvSpPr>
        <p:spPr>
          <a:xfrm>
            <a:off x="7817570" y="2637797"/>
            <a:ext cx="840783" cy="21544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Data Set</a:t>
            </a:r>
          </a:p>
        </p:txBody>
      </p:sp>
      <p:sp>
        <p:nvSpPr>
          <p:cNvPr id="26" name="Rectangle 25">
            <a:extLst>
              <a:ext uri="{FF2B5EF4-FFF2-40B4-BE49-F238E27FC236}">
                <a16:creationId xmlns:a16="http://schemas.microsoft.com/office/drawing/2014/main" id="{B4867369-A81C-41CB-B355-426E20B94838}"/>
              </a:ext>
            </a:extLst>
          </p:cNvPr>
          <p:cNvSpPr/>
          <p:nvPr/>
        </p:nvSpPr>
        <p:spPr>
          <a:xfrm>
            <a:off x="3082865" y="1378245"/>
            <a:ext cx="628979" cy="156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30" name="TextBox 29">
            <a:extLst>
              <a:ext uri="{FF2B5EF4-FFF2-40B4-BE49-F238E27FC236}">
                <a16:creationId xmlns:a16="http://schemas.microsoft.com/office/drawing/2014/main" id="{35A65E27-BBE9-46F2-94FF-FAD0800CFCBF}"/>
              </a:ext>
            </a:extLst>
          </p:cNvPr>
          <p:cNvSpPr txBox="1"/>
          <p:nvPr/>
        </p:nvSpPr>
        <p:spPr>
          <a:xfrm>
            <a:off x="2996557" y="1295045"/>
            <a:ext cx="872710" cy="33855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Working on </a:t>
            </a:r>
            <a:r>
              <a:rPr lang="en-IN" sz="800" dirty="0" err="1">
                <a:latin typeface="Calibri" panose="020F0502020204030204" pitchFamily="34" charset="0"/>
                <a:cs typeface="Calibri" panose="020F0502020204030204" pitchFamily="34" charset="0"/>
              </a:rPr>
              <a:t>derbian</a:t>
            </a:r>
            <a:r>
              <a:rPr lang="en-IN" sz="800" dirty="0">
                <a:latin typeface="Calibri" panose="020F0502020204030204" pitchFamily="34" charset="0"/>
                <a:cs typeface="Calibri" panose="020F0502020204030204" pitchFamily="34" charset="0"/>
              </a:rPr>
              <a:t> </a:t>
            </a:r>
            <a:r>
              <a:rPr lang="en-IN" sz="700" dirty="0">
                <a:latin typeface="Calibri" panose="020F0502020204030204" pitchFamily="34" charset="0"/>
                <a:cs typeface="Calibri" panose="020F0502020204030204" pitchFamily="34" charset="0"/>
              </a:rPr>
              <a:t>data</a:t>
            </a:r>
            <a:r>
              <a:rPr lang="en-IN" sz="800" dirty="0">
                <a:latin typeface="Calibri" panose="020F0502020204030204" pitchFamily="34" charset="0"/>
                <a:cs typeface="Calibri" panose="020F0502020204030204" pitchFamily="34" charset="0"/>
              </a:rPr>
              <a:t> set</a:t>
            </a:r>
          </a:p>
        </p:txBody>
      </p:sp>
      <p:sp>
        <p:nvSpPr>
          <p:cNvPr id="31" name="Rectangle 30">
            <a:extLst>
              <a:ext uri="{FF2B5EF4-FFF2-40B4-BE49-F238E27FC236}">
                <a16:creationId xmlns:a16="http://schemas.microsoft.com/office/drawing/2014/main" id="{3330290C-90B8-435D-AFE6-8D248BA186BE}"/>
              </a:ext>
            </a:extLst>
          </p:cNvPr>
          <p:cNvSpPr/>
          <p:nvPr/>
        </p:nvSpPr>
        <p:spPr>
          <a:xfrm>
            <a:off x="5835112" y="3980284"/>
            <a:ext cx="590448" cy="173262"/>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33" name="Rectangle 32">
            <a:extLst>
              <a:ext uri="{FF2B5EF4-FFF2-40B4-BE49-F238E27FC236}">
                <a16:creationId xmlns:a16="http://schemas.microsoft.com/office/drawing/2014/main" id="{010EBBFC-1721-483B-AF39-04DDE392C782}"/>
              </a:ext>
            </a:extLst>
          </p:cNvPr>
          <p:cNvSpPr/>
          <p:nvPr/>
        </p:nvSpPr>
        <p:spPr>
          <a:xfrm>
            <a:off x="4213675" y="1371867"/>
            <a:ext cx="537641" cy="18491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34" name="TextBox 33">
            <a:extLst>
              <a:ext uri="{FF2B5EF4-FFF2-40B4-BE49-F238E27FC236}">
                <a16:creationId xmlns:a16="http://schemas.microsoft.com/office/drawing/2014/main" id="{C171E61E-6C37-4495-813A-FCEB70C66B09}"/>
              </a:ext>
            </a:extLst>
          </p:cNvPr>
          <p:cNvSpPr txBox="1"/>
          <p:nvPr/>
        </p:nvSpPr>
        <p:spPr>
          <a:xfrm>
            <a:off x="4070716" y="1366622"/>
            <a:ext cx="872709" cy="215444"/>
          </a:xfrm>
          <a:prstGeom prst="rect">
            <a:avLst/>
          </a:prstGeom>
          <a:noFill/>
          <a:ln>
            <a:solidFill>
              <a:schemeClr val="bg1"/>
            </a:solidFill>
          </a:ln>
        </p:spPr>
        <p:txBody>
          <a:bodyPr wrap="square" rtlCol="0">
            <a:spAutoFit/>
          </a:bodyPr>
          <a:lstStyle/>
          <a:p>
            <a:r>
              <a:rPr lang="en-IN" sz="800" dirty="0">
                <a:latin typeface="Calibri" panose="020F0502020204030204" pitchFamily="34" charset="0"/>
                <a:cs typeface="Calibri" panose="020F0502020204030204" pitchFamily="34" charset="0"/>
              </a:rPr>
              <a:t>View homepage</a:t>
            </a:r>
          </a:p>
        </p:txBody>
      </p:sp>
      <p:sp>
        <p:nvSpPr>
          <p:cNvPr id="35" name="Rectangle 34">
            <a:extLst>
              <a:ext uri="{FF2B5EF4-FFF2-40B4-BE49-F238E27FC236}">
                <a16:creationId xmlns:a16="http://schemas.microsoft.com/office/drawing/2014/main" id="{681DC024-D135-4826-86E5-B8F3D18DA48A}"/>
              </a:ext>
            </a:extLst>
          </p:cNvPr>
          <p:cNvSpPr/>
          <p:nvPr/>
        </p:nvSpPr>
        <p:spPr>
          <a:xfrm>
            <a:off x="5787602" y="1362010"/>
            <a:ext cx="537642" cy="21544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36" name="TextBox 35">
            <a:extLst>
              <a:ext uri="{FF2B5EF4-FFF2-40B4-BE49-F238E27FC236}">
                <a16:creationId xmlns:a16="http://schemas.microsoft.com/office/drawing/2014/main" id="{55DE033D-8FCB-4670-902B-06356A1EA6C3}"/>
              </a:ext>
            </a:extLst>
          </p:cNvPr>
          <p:cNvSpPr txBox="1"/>
          <p:nvPr/>
        </p:nvSpPr>
        <p:spPr>
          <a:xfrm>
            <a:off x="5617287" y="1365968"/>
            <a:ext cx="840783" cy="21544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Model Building</a:t>
            </a:r>
          </a:p>
        </p:txBody>
      </p:sp>
      <p:sp>
        <p:nvSpPr>
          <p:cNvPr id="37" name="Rectangle 36">
            <a:extLst>
              <a:ext uri="{FF2B5EF4-FFF2-40B4-BE49-F238E27FC236}">
                <a16:creationId xmlns:a16="http://schemas.microsoft.com/office/drawing/2014/main" id="{98D72502-06C1-4989-A66D-D0709E7EFA3A}"/>
              </a:ext>
            </a:extLst>
          </p:cNvPr>
          <p:cNvSpPr/>
          <p:nvPr/>
        </p:nvSpPr>
        <p:spPr>
          <a:xfrm>
            <a:off x="4817181" y="1988739"/>
            <a:ext cx="674176" cy="219951"/>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38" name="TextBox 37">
            <a:extLst>
              <a:ext uri="{FF2B5EF4-FFF2-40B4-BE49-F238E27FC236}">
                <a16:creationId xmlns:a16="http://schemas.microsoft.com/office/drawing/2014/main" id="{69CB864B-E886-4E36-A253-42BDA439C813}"/>
              </a:ext>
            </a:extLst>
          </p:cNvPr>
          <p:cNvSpPr txBox="1"/>
          <p:nvPr/>
        </p:nvSpPr>
        <p:spPr>
          <a:xfrm>
            <a:off x="4706125" y="1989080"/>
            <a:ext cx="1037575" cy="21544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View About Page</a:t>
            </a:r>
          </a:p>
        </p:txBody>
      </p:sp>
      <p:sp>
        <p:nvSpPr>
          <p:cNvPr id="39" name="Rectangle 38">
            <a:extLst>
              <a:ext uri="{FF2B5EF4-FFF2-40B4-BE49-F238E27FC236}">
                <a16:creationId xmlns:a16="http://schemas.microsoft.com/office/drawing/2014/main" id="{251F12FC-B9E3-423C-87C0-5D7CB06C16C1}"/>
              </a:ext>
            </a:extLst>
          </p:cNvPr>
          <p:cNvSpPr/>
          <p:nvPr/>
        </p:nvSpPr>
        <p:spPr>
          <a:xfrm>
            <a:off x="5685091" y="2502760"/>
            <a:ext cx="640153" cy="270072"/>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40" name="TextBox 39">
            <a:extLst>
              <a:ext uri="{FF2B5EF4-FFF2-40B4-BE49-F238E27FC236}">
                <a16:creationId xmlns:a16="http://schemas.microsoft.com/office/drawing/2014/main" id="{BB049921-9334-4A6A-9140-A802488D8CBD}"/>
              </a:ext>
            </a:extLst>
          </p:cNvPr>
          <p:cNvSpPr txBox="1"/>
          <p:nvPr/>
        </p:nvSpPr>
        <p:spPr>
          <a:xfrm>
            <a:off x="5552268" y="2451360"/>
            <a:ext cx="1096505" cy="415498"/>
          </a:xfrm>
          <a:prstGeom prst="rect">
            <a:avLst/>
          </a:prstGeom>
          <a:noFill/>
        </p:spPr>
        <p:txBody>
          <a:bodyPr wrap="square" rtlCol="0">
            <a:spAutoFit/>
          </a:bodyPr>
          <a:lstStyle/>
          <a:p>
            <a:r>
              <a:rPr lang="en-IN" sz="700" dirty="0">
                <a:latin typeface="Calibri" panose="020F0502020204030204" pitchFamily="34" charset="0"/>
                <a:cs typeface="Calibri" panose="020F0502020204030204" pitchFamily="34" charset="0"/>
              </a:rPr>
              <a:t>Select Model</a:t>
            </a:r>
          </a:p>
          <a:p>
            <a:r>
              <a:rPr lang="en-IN" sz="700" dirty="0" err="1">
                <a:latin typeface="Calibri" panose="020F0502020204030204" pitchFamily="34" charset="0"/>
                <a:cs typeface="Calibri" panose="020F0502020204030204" pitchFamily="34" charset="0"/>
              </a:rPr>
              <a:t>Svm</a:t>
            </a:r>
            <a:r>
              <a:rPr lang="en-IN" sz="700" dirty="0">
                <a:latin typeface="Calibri" panose="020F0502020204030204" pitchFamily="34" charset="0"/>
                <a:cs typeface="Calibri" panose="020F0502020204030204" pitchFamily="34" charset="0"/>
              </a:rPr>
              <a:t>/ Decision tree/ </a:t>
            </a:r>
            <a:r>
              <a:rPr lang="en-IN" sz="700" dirty="0" err="1">
                <a:latin typeface="Calibri" panose="020F0502020204030204" pitchFamily="34" charset="0"/>
                <a:cs typeface="Calibri" panose="020F0502020204030204" pitchFamily="34" charset="0"/>
              </a:rPr>
              <a:t>xg</a:t>
            </a:r>
            <a:r>
              <a:rPr lang="en-IN" sz="700" dirty="0">
                <a:latin typeface="Calibri" panose="020F0502020204030204" pitchFamily="34" charset="0"/>
                <a:cs typeface="Calibri" panose="020F0502020204030204" pitchFamily="34" charset="0"/>
              </a:rPr>
              <a:t> booster/Ada booster</a:t>
            </a:r>
          </a:p>
        </p:txBody>
      </p:sp>
      <p:sp>
        <p:nvSpPr>
          <p:cNvPr id="43" name="Rectangle 42">
            <a:extLst>
              <a:ext uri="{FF2B5EF4-FFF2-40B4-BE49-F238E27FC236}">
                <a16:creationId xmlns:a16="http://schemas.microsoft.com/office/drawing/2014/main" id="{2CB016AA-FAE0-44F0-B7E5-DF0038FDF56B}"/>
              </a:ext>
            </a:extLst>
          </p:cNvPr>
          <p:cNvSpPr/>
          <p:nvPr/>
        </p:nvSpPr>
        <p:spPr>
          <a:xfrm>
            <a:off x="3984222" y="2596786"/>
            <a:ext cx="640153" cy="270072"/>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44" name="TextBox 43">
            <a:extLst>
              <a:ext uri="{FF2B5EF4-FFF2-40B4-BE49-F238E27FC236}">
                <a16:creationId xmlns:a16="http://schemas.microsoft.com/office/drawing/2014/main" id="{36B621D8-7E26-4216-90B5-B180AFDB0BED}"/>
              </a:ext>
            </a:extLst>
          </p:cNvPr>
          <p:cNvSpPr txBox="1"/>
          <p:nvPr/>
        </p:nvSpPr>
        <p:spPr>
          <a:xfrm>
            <a:off x="3900044" y="2625521"/>
            <a:ext cx="935427" cy="21544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Generate results</a:t>
            </a:r>
          </a:p>
        </p:txBody>
      </p:sp>
      <p:sp>
        <p:nvSpPr>
          <p:cNvPr id="46" name="Rectangle 45">
            <a:extLst>
              <a:ext uri="{FF2B5EF4-FFF2-40B4-BE49-F238E27FC236}">
                <a16:creationId xmlns:a16="http://schemas.microsoft.com/office/drawing/2014/main" id="{9443C3DE-A209-4385-A3B1-144F306E463C}"/>
              </a:ext>
            </a:extLst>
          </p:cNvPr>
          <p:cNvSpPr/>
          <p:nvPr/>
        </p:nvSpPr>
        <p:spPr>
          <a:xfrm>
            <a:off x="3077277" y="2610483"/>
            <a:ext cx="640153" cy="270072"/>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47" name="Rectangle 46">
            <a:extLst>
              <a:ext uri="{FF2B5EF4-FFF2-40B4-BE49-F238E27FC236}">
                <a16:creationId xmlns:a16="http://schemas.microsoft.com/office/drawing/2014/main" id="{7571DD41-7E33-46A9-B135-D62DD8A73243}"/>
              </a:ext>
            </a:extLst>
          </p:cNvPr>
          <p:cNvSpPr/>
          <p:nvPr/>
        </p:nvSpPr>
        <p:spPr>
          <a:xfrm>
            <a:off x="4109542" y="3495732"/>
            <a:ext cx="640153" cy="215444"/>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48" name="Rectangle 47">
            <a:extLst>
              <a:ext uri="{FF2B5EF4-FFF2-40B4-BE49-F238E27FC236}">
                <a16:creationId xmlns:a16="http://schemas.microsoft.com/office/drawing/2014/main" id="{D64A1489-DDF7-4A69-9D6E-BE65CAD6C67C}"/>
              </a:ext>
            </a:extLst>
          </p:cNvPr>
          <p:cNvSpPr/>
          <p:nvPr/>
        </p:nvSpPr>
        <p:spPr>
          <a:xfrm>
            <a:off x="4977134" y="3169479"/>
            <a:ext cx="640153" cy="270072"/>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p>
        </p:txBody>
      </p:sp>
      <p:sp>
        <p:nvSpPr>
          <p:cNvPr id="49" name="Rectangle 48">
            <a:extLst>
              <a:ext uri="{FF2B5EF4-FFF2-40B4-BE49-F238E27FC236}">
                <a16:creationId xmlns:a16="http://schemas.microsoft.com/office/drawing/2014/main" id="{A483EC74-E758-49E7-8FD2-59F848497394}"/>
              </a:ext>
            </a:extLst>
          </p:cNvPr>
          <p:cNvSpPr/>
          <p:nvPr/>
        </p:nvSpPr>
        <p:spPr>
          <a:xfrm>
            <a:off x="3159800" y="3522717"/>
            <a:ext cx="560512" cy="215444"/>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50" name="TextBox 49">
            <a:extLst>
              <a:ext uri="{FF2B5EF4-FFF2-40B4-BE49-F238E27FC236}">
                <a16:creationId xmlns:a16="http://schemas.microsoft.com/office/drawing/2014/main" id="{26BDC28A-71BB-422B-B1FC-4D91FA9C28B0}"/>
              </a:ext>
            </a:extLst>
          </p:cNvPr>
          <p:cNvSpPr txBox="1"/>
          <p:nvPr/>
        </p:nvSpPr>
        <p:spPr>
          <a:xfrm>
            <a:off x="3015706" y="2637468"/>
            <a:ext cx="840783" cy="21544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pre-processing</a:t>
            </a:r>
          </a:p>
        </p:txBody>
      </p:sp>
      <p:sp>
        <p:nvSpPr>
          <p:cNvPr id="51" name="TextBox 50">
            <a:extLst>
              <a:ext uri="{FF2B5EF4-FFF2-40B4-BE49-F238E27FC236}">
                <a16:creationId xmlns:a16="http://schemas.microsoft.com/office/drawing/2014/main" id="{C3250950-5A86-4348-8FAC-C89DDFAAA57E}"/>
              </a:ext>
            </a:extLst>
          </p:cNvPr>
          <p:cNvSpPr txBox="1"/>
          <p:nvPr/>
        </p:nvSpPr>
        <p:spPr>
          <a:xfrm>
            <a:off x="2989874" y="3550360"/>
            <a:ext cx="994348" cy="21544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Training the data</a:t>
            </a:r>
          </a:p>
        </p:txBody>
      </p:sp>
      <p:sp>
        <p:nvSpPr>
          <p:cNvPr id="52" name="TextBox 51">
            <a:extLst>
              <a:ext uri="{FF2B5EF4-FFF2-40B4-BE49-F238E27FC236}">
                <a16:creationId xmlns:a16="http://schemas.microsoft.com/office/drawing/2014/main" id="{4511F012-CBFD-4E20-8E12-BC80CEF1B291}"/>
              </a:ext>
            </a:extLst>
          </p:cNvPr>
          <p:cNvSpPr txBox="1"/>
          <p:nvPr/>
        </p:nvSpPr>
        <p:spPr>
          <a:xfrm>
            <a:off x="4874451" y="3173645"/>
            <a:ext cx="1017436" cy="323165"/>
          </a:xfrm>
          <a:prstGeom prst="rect">
            <a:avLst/>
          </a:prstGeom>
          <a:noFill/>
        </p:spPr>
        <p:txBody>
          <a:bodyPr wrap="square" rtlCol="0">
            <a:spAutoFit/>
          </a:bodyPr>
          <a:lstStyle/>
          <a:p>
            <a:r>
              <a:rPr lang="en-IN" sz="750" dirty="0">
                <a:latin typeface="Calibri" panose="020F0502020204030204" pitchFamily="34" charset="0"/>
                <a:cs typeface="Calibri" panose="020F0502020204030204" pitchFamily="34" charset="0"/>
              </a:rPr>
              <a:t>View Results</a:t>
            </a:r>
          </a:p>
          <a:p>
            <a:r>
              <a:rPr lang="en-IN" sz="750" dirty="0">
                <a:latin typeface="Calibri" panose="020F0502020204030204" pitchFamily="34" charset="0"/>
                <a:cs typeface="Calibri" panose="020F0502020204030204" pitchFamily="34" charset="0"/>
              </a:rPr>
              <a:t>Anomalous or not</a:t>
            </a:r>
          </a:p>
        </p:txBody>
      </p:sp>
      <p:sp>
        <p:nvSpPr>
          <p:cNvPr id="53" name="TextBox 52">
            <a:extLst>
              <a:ext uri="{FF2B5EF4-FFF2-40B4-BE49-F238E27FC236}">
                <a16:creationId xmlns:a16="http://schemas.microsoft.com/office/drawing/2014/main" id="{B85CB4EC-3E47-4EDE-9EDC-1F5D51CF637B}"/>
              </a:ext>
            </a:extLst>
          </p:cNvPr>
          <p:cNvSpPr txBox="1"/>
          <p:nvPr/>
        </p:nvSpPr>
        <p:spPr>
          <a:xfrm>
            <a:off x="3984786" y="3506006"/>
            <a:ext cx="840783" cy="21544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Generate Score</a:t>
            </a:r>
          </a:p>
        </p:txBody>
      </p:sp>
      <p:sp>
        <p:nvSpPr>
          <p:cNvPr id="54" name="TextBox 53">
            <a:extLst>
              <a:ext uri="{FF2B5EF4-FFF2-40B4-BE49-F238E27FC236}">
                <a16:creationId xmlns:a16="http://schemas.microsoft.com/office/drawing/2014/main" id="{9F11E0D2-14AA-4350-8689-EB75EB2B4794}"/>
              </a:ext>
            </a:extLst>
          </p:cNvPr>
          <p:cNvSpPr txBox="1"/>
          <p:nvPr/>
        </p:nvSpPr>
        <p:spPr>
          <a:xfrm>
            <a:off x="5584777" y="3897638"/>
            <a:ext cx="1096505" cy="338554"/>
          </a:xfrm>
          <a:prstGeom prst="rect">
            <a:avLst/>
          </a:prstGeom>
          <a:noFill/>
        </p:spPr>
        <p:txBody>
          <a:bodyPr wrap="square" rtlCol="0">
            <a:spAutoFit/>
          </a:bodyPr>
          <a:lstStyle/>
          <a:p>
            <a:r>
              <a:rPr lang="en-IN" sz="800" dirty="0">
                <a:latin typeface="Calibri" panose="020F0502020204030204" pitchFamily="34" charset="0"/>
                <a:cs typeface="Calibri" panose="020F0502020204030204" pitchFamily="34" charset="0"/>
              </a:rPr>
              <a:t>View Score according to algorithm</a:t>
            </a:r>
          </a:p>
        </p:txBody>
      </p:sp>
    </p:spTree>
    <p:extLst>
      <p:ext uri="{BB962C8B-B14F-4D97-AF65-F5344CB8AC3E}">
        <p14:creationId xmlns:p14="http://schemas.microsoft.com/office/powerpoint/2010/main" val="3629840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2A82DC-A9AE-43D2-8E07-9964D2CAD763}"/>
              </a:ext>
            </a:extLst>
          </p:cNvPr>
          <p:cNvPicPr>
            <a:picLocks noChangeAspect="1"/>
          </p:cNvPicPr>
          <p:nvPr/>
        </p:nvPicPr>
        <p:blipFill>
          <a:blip r:embed="rId2"/>
          <a:stretch>
            <a:fillRect/>
          </a:stretch>
        </p:blipFill>
        <p:spPr>
          <a:xfrm>
            <a:off x="6136672" y="701044"/>
            <a:ext cx="2844596" cy="1685132"/>
          </a:xfrm>
          <a:prstGeom prst="rect">
            <a:avLst/>
          </a:prstGeom>
        </p:spPr>
      </p:pic>
      <p:pic>
        <p:nvPicPr>
          <p:cNvPr id="3" name="Picture 2">
            <a:extLst>
              <a:ext uri="{FF2B5EF4-FFF2-40B4-BE49-F238E27FC236}">
                <a16:creationId xmlns:a16="http://schemas.microsoft.com/office/drawing/2014/main" id="{37EB341F-7297-427C-83B8-A5D50E04E28D}"/>
              </a:ext>
            </a:extLst>
          </p:cNvPr>
          <p:cNvPicPr>
            <a:picLocks noChangeAspect="1"/>
          </p:cNvPicPr>
          <p:nvPr/>
        </p:nvPicPr>
        <p:blipFill>
          <a:blip r:embed="rId3"/>
          <a:stretch>
            <a:fillRect/>
          </a:stretch>
        </p:blipFill>
        <p:spPr>
          <a:xfrm>
            <a:off x="3102476" y="701044"/>
            <a:ext cx="2997757" cy="1685132"/>
          </a:xfrm>
          <a:prstGeom prst="rect">
            <a:avLst/>
          </a:prstGeom>
        </p:spPr>
      </p:pic>
      <p:pic>
        <p:nvPicPr>
          <p:cNvPr id="4" name="Picture 3">
            <a:extLst>
              <a:ext uri="{FF2B5EF4-FFF2-40B4-BE49-F238E27FC236}">
                <a16:creationId xmlns:a16="http://schemas.microsoft.com/office/drawing/2014/main" id="{8C21F206-0C0A-4164-896C-AE8B10A073FE}"/>
              </a:ext>
            </a:extLst>
          </p:cNvPr>
          <p:cNvPicPr>
            <a:picLocks noChangeAspect="1"/>
          </p:cNvPicPr>
          <p:nvPr/>
        </p:nvPicPr>
        <p:blipFill>
          <a:blip r:embed="rId4"/>
          <a:stretch>
            <a:fillRect/>
          </a:stretch>
        </p:blipFill>
        <p:spPr>
          <a:xfrm>
            <a:off x="221288" y="701044"/>
            <a:ext cx="2844749" cy="1685132"/>
          </a:xfrm>
          <a:prstGeom prst="rect">
            <a:avLst/>
          </a:prstGeom>
        </p:spPr>
      </p:pic>
      <p:sp>
        <p:nvSpPr>
          <p:cNvPr id="9" name="TextBox 8">
            <a:extLst>
              <a:ext uri="{FF2B5EF4-FFF2-40B4-BE49-F238E27FC236}">
                <a16:creationId xmlns:a16="http://schemas.microsoft.com/office/drawing/2014/main" id="{D12B44CD-4926-461A-A95E-78CD58279085}"/>
              </a:ext>
            </a:extLst>
          </p:cNvPr>
          <p:cNvSpPr txBox="1"/>
          <p:nvPr/>
        </p:nvSpPr>
        <p:spPr>
          <a:xfrm>
            <a:off x="4760005" y="3830045"/>
            <a:ext cx="4160179" cy="138499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Decision tree	- 90.7%</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XG Boost	-  90.6%</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Ada Boost	- 83.2%</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SVM		- 83.4%</a:t>
            </a:r>
          </a:p>
          <a:p>
            <a:r>
              <a:rPr lang="en-IN" dirty="0">
                <a:latin typeface="Times New Roman" panose="02020603050405020304" pitchFamily="18" charset="0"/>
                <a:cs typeface="Times New Roman" panose="02020603050405020304" pitchFamily="18" charset="0"/>
              </a:rPr>
              <a:t>Based on above predictions among all, decision tree algorithm is more accurate.</a:t>
            </a:r>
          </a:p>
        </p:txBody>
      </p:sp>
      <p:sp>
        <p:nvSpPr>
          <p:cNvPr id="10" name="TextBox 9">
            <a:extLst>
              <a:ext uri="{FF2B5EF4-FFF2-40B4-BE49-F238E27FC236}">
                <a16:creationId xmlns:a16="http://schemas.microsoft.com/office/drawing/2014/main" id="{7BD75D7D-D980-420A-9F28-9580A1F089FB}"/>
              </a:ext>
            </a:extLst>
          </p:cNvPr>
          <p:cNvSpPr txBox="1"/>
          <p:nvPr/>
        </p:nvSpPr>
        <p:spPr>
          <a:xfrm>
            <a:off x="4572000" y="2957379"/>
            <a:ext cx="4218975" cy="954107"/>
          </a:xfrm>
          <a:prstGeom prst="rect">
            <a:avLst/>
          </a:prstGeom>
          <a:noFill/>
        </p:spPr>
        <p:txBody>
          <a:bodyPr wrap="square" rtlCol="0">
            <a:spAutoFit/>
          </a:bodyPr>
          <a:lstStyle/>
          <a:p>
            <a:pPr marL="171450" indent="-1714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Training and testing performed by splitting the file</a:t>
            </a:r>
          </a:p>
          <a:p>
            <a:pPr marL="171450" indent="-1714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accuracy score and confusion matrix is obtained with Four algorithms and respective accuracy score are shown in the graph.</a:t>
            </a:r>
          </a:p>
        </p:txBody>
      </p:sp>
      <p:sp>
        <p:nvSpPr>
          <p:cNvPr id="11" name="TextBox 10">
            <a:extLst>
              <a:ext uri="{FF2B5EF4-FFF2-40B4-BE49-F238E27FC236}">
                <a16:creationId xmlns:a16="http://schemas.microsoft.com/office/drawing/2014/main" id="{A397A603-659C-4270-B30C-A7749AC26BE3}"/>
              </a:ext>
            </a:extLst>
          </p:cNvPr>
          <p:cNvSpPr txBox="1"/>
          <p:nvPr/>
        </p:nvSpPr>
        <p:spPr>
          <a:xfrm>
            <a:off x="4572000" y="2557269"/>
            <a:ext cx="305646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Summary:</a:t>
            </a:r>
          </a:p>
        </p:txBody>
      </p:sp>
      <p:sp>
        <p:nvSpPr>
          <p:cNvPr id="12" name="TextBox 11">
            <a:extLst>
              <a:ext uri="{FF2B5EF4-FFF2-40B4-BE49-F238E27FC236}">
                <a16:creationId xmlns:a16="http://schemas.microsoft.com/office/drawing/2014/main" id="{68E8EABC-E603-4621-810A-F104CF69F01B}"/>
              </a:ext>
            </a:extLst>
          </p:cNvPr>
          <p:cNvSpPr txBox="1"/>
          <p:nvPr/>
        </p:nvSpPr>
        <p:spPr>
          <a:xfrm>
            <a:off x="3653287" y="79637"/>
            <a:ext cx="5137688"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RESULTS</a:t>
            </a:r>
          </a:p>
        </p:txBody>
      </p:sp>
      <p:pic>
        <p:nvPicPr>
          <p:cNvPr id="13" name="Picture 12">
            <a:extLst>
              <a:ext uri="{FF2B5EF4-FFF2-40B4-BE49-F238E27FC236}">
                <a16:creationId xmlns:a16="http://schemas.microsoft.com/office/drawing/2014/main" id="{1A824934-2743-4501-80B2-BDCD2A04C59F}"/>
              </a:ext>
            </a:extLst>
          </p:cNvPr>
          <p:cNvPicPr/>
          <p:nvPr/>
        </p:nvPicPr>
        <p:blipFill rotWithShape="1">
          <a:blip r:embed="rId5">
            <a:extLst>
              <a:ext uri="{28A0092B-C50C-407E-A947-70E740481C1C}">
                <a14:useLocalDpi xmlns:a14="http://schemas.microsoft.com/office/drawing/2010/main" val="0"/>
              </a:ext>
            </a:extLst>
          </a:blip>
          <a:srcRect l="2992" t="24547" r="44208" b="10387"/>
          <a:stretch/>
        </p:blipFill>
        <p:spPr bwMode="auto">
          <a:xfrm>
            <a:off x="221288" y="2571750"/>
            <a:ext cx="4350712" cy="24669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7603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9AD28-DAE9-4F88-9D10-5BC59E6EEB1C}"/>
              </a:ext>
            </a:extLst>
          </p:cNvPr>
          <p:cNvPicPr>
            <a:picLocks noChangeAspect="1"/>
          </p:cNvPicPr>
          <p:nvPr/>
        </p:nvPicPr>
        <p:blipFill>
          <a:blip r:embed="rId2"/>
          <a:stretch>
            <a:fillRect/>
          </a:stretch>
        </p:blipFill>
        <p:spPr>
          <a:xfrm>
            <a:off x="565688" y="1294109"/>
            <a:ext cx="8066868" cy="3469683"/>
          </a:xfrm>
          <a:prstGeom prst="rect">
            <a:avLst/>
          </a:prstGeom>
        </p:spPr>
      </p:pic>
      <p:sp>
        <p:nvSpPr>
          <p:cNvPr id="14" name="TextBox 13">
            <a:extLst>
              <a:ext uri="{FF2B5EF4-FFF2-40B4-BE49-F238E27FC236}">
                <a16:creationId xmlns:a16="http://schemas.microsoft.com/office/drawing/2014/main" id="{3770C202-9392-4FA1-9F9E-84FD323B94B5}"/>
              </a:ext>
            </a:extLst>
          </p:cNvPr>
          <p:cNvSpPr txBox="1"/>
          <p:nvPr/>
        </p:nvSpPr>
        <p:spPr>
          <a:xfrm>
            <a:off x="470115" y="794288"/>
            <a:ext cx="2921430"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HOME PAGE</a:t>
            </a:r>
            <a:endParaRPr lang="en-IN" sz="1800" dirty="0"/>
          </a:p>
        </p:txBody>
      </p:sp>
    </p:spTree>
    <p:extLst>
      <p:ext uri="{BB962C8B-B14F-4D97-AF65-F5344CB8AC3E}">
        <p14:creationId xmlns:p14="http://schemas.microsoft.com/office/powerpoint/2010/main" val="122294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46E40A-88DC-42DB-8D7A-BEF3E3ABBF0A}"/>
              </a:ext>
            </a:extLst>
          </p:cNvPr>
          <p:cNvPicPr>
            <a:picLocks noChangeAspect="1"/>
          </p:cNvPicPr>
          <p:nvPr/>
        </p:nvPicPr>
        <p:blipFill>
          <a:blip r:embed="rId2"/>
          <a:stretch>
            <a:fillRect/>
          </a:stretch>
        </p:blipFill>
        <p:spPr>
          <a:xfrm>
            <a:off x="565688" y="1241318"/>
            <a:ext cx="8028122" cy="3779165"/>
          </a:xfrm>
          <a:prstGeom prst="rect">
            <a:avLst/>
          </a:prstGeom>
        </p:spPr>
      </p:pic>
      <p:sp>
        <p:nvSpPr>
          <p:cNvPr id="3" name="TextBox 2">
            <a:extLst>
              <a:ext uri="{FF2B5EF4-FFF2-40B4-BE49-F238E27FC236}">
                <a16:creationId xmlns:a16="http://schemas.microsoft.com/office/drawing/2014/main" id="{9196FD6D-8490-49DC-A03A-81DE5FB6297A}"/>
              </a:ext>
            </a:extLst>
          </p:cNvPr>
          <p:cNvSpPr txBox="1"/>
          <p:nvPr/>
        </p:nvSpPr>
        <p:spPr>
          <a:xfrm>
            <a:off x="485613" y="585061"/>
            <a:ext cx="2921430"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ABOUT PAGE :</a:t>
            </a:r>
            <a:endParaRPr lang="en-IN" sz="1800" dirty="0"/>
          </a:p>
        </p:txBody>
      </p:sp>
    </p:spTree>
    <p:extLst>
      <p:ext uri="{BB962C8B-B14F-4D97-AF65-F5344CB8AC3E}">
        <p14:creationId xmlns:p14="http://schemas.microsoft.com/office/powerpoint/2010/main" val="1437503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4EB3DB-8B5E-44F0-B6A8-C074ED628968}"/>
              </a:ext>
            </a:extLst>
          </p:cNvPr>
          <p:cNvPicPr>
            <a:picLocks noChangeAspect="1"/>
          </p:cNvPicPr>
          <p:nvPr/>
        </p:nvPicPr>
        <p:blipFill>
          <a:blip r:embed="rId2"/>
          <a:stretch>
            <a:fillRect/>
          </a:stretch>
        </p:blipFill>
        <p:spPr>
          <a:xfrm>
            <a:off x="588935" y="1115878"/>
            <a:ext cx="8105613" cy="3602388"/>
          </a:xfrm>
          <a:prstGeom prst="rect">
            <a:avLst/>
          </a:prstGeom>
        </p:spPr>
      </p:pic>
      <p:sp>
        <p:nvSpPr>
          <p:cNvPr id="3" name="TextBox 2">
            <a:extLst>
              <a:ext uri="{FF2B5EF4-FFF2-40B4-BE49-F238E27FC236}">
                <a16:creationId xmlns:a16="http://schemas.microsoft.com/office/drawing/2014/main" id="{7517FB0B-ED29-41DC-B3DA-BE3E05A3625E}"/>
              </a:ext>
            </a:extLst>
          </p:cNvPr>
          <p:cNvSpPr txBox="1"/>
          <p:nvPr/>
        </p:nvSpPr>
        <p:spPr>
          <a:xfrm>
            <a:off x="485613" y="585061"/>
            <a:ext cx="2921430"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LOAD PAGE :</a:t>
            </a:r>
            <a:endParaRPr lang="en-IN" sz="1800" dirty="0"/>
          </a:p>
        </p:txBody>
      </p:sp>
    </p:spTree>
    <p:extLst>
      <p:ext uri="{BB962C8B-B14F-4D97-AF65-F5344CB8AC3E}">
        <p14:creationId xmlns:p14="http://schemas.microsoft.com/office/powerpoint/2010/main" val="3750114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FA472F-531E-4C93-B261-1C22438F88A0}"/>
              </a:ext>
            </a:extLst>
          </p:cNvPr>
          <p:cNvPicPr>
            <a:picLocks noChangeAspect="1"/>
          </p:cNvPicPr>
          <p:nvPr/>
        </p:nvPicPr>
        <p:blipFill>
          <a:blip r:embed="rId2"/>
          <a:stretch>
            <a:fillRect/>
          </a:stretch>
        </p:blipFill>
        <p:spPr>
          <a:xfrm>
            <a:off x="588070" y="1193369"/>
            <a:ext cx="8021238" cy="3657599"/>
          </a:xfrm>
          <a:prstGeom prst="rect">
            <a:avLst/>
          </a:prstGeom>
        </p:spPr>
      </p:pic>
      <p:sp>
        <p:nvSpPr>
          <p:cNvPr id="3" name="TextBox 2">
            <a:extLst>
              <a:ext uri="{FF2B5EF4-FFF2-40B4-BE49-F238E27FC236}">
                <a16:creationId xmlns:a16="http://schemas.microsoft.com/office/drawing/2014/main" id="{2C2D0A94-DECB-4DB9-AE49-FA76FC6A532A}"/>
              </a:ext>
            </a:extLst>
          </p:cNvPr>
          <p:cNvSpPr txBox="1"/>
          <p:nvPr/>
        </p:nvSpPr>
        <p:spPr>
          <a:xfrm>
            <a:off x="485613" y="585061"/>
            <a:ext cx="2921430"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VIEW PAGE :</a:t>
            </a:r>
            <a:endParaRPr lang="en-IN" sz="1800" dirty="0"/>
          </a:p>
        </p:txBody>
      </p:sp>
    </p:spTree>
    <p:extLst>
      <p:ext uri="{BB962C8B-B14F-4D97-AF65-F5344CB8AC3E}">
        <p14:creationId xmlns:p14="http://schemas.microsoft.com/office/powerpoint/2010/main" val="2620044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01FA92-228D-446F-BEBA-7C9735F8D511}"/>
              </a:ext>
            </a:extLst>
          </p:cNvPr>
          <p:cNvPicPr>
            <a:picLocks noChangeAspect="1"/>
          </p:cNvPicPr>
          <p:nvPr/>
        </p:nvPicPr>
        <p:blipFill>
          <a:blip r:embed="rId2"/>
          <a:stretch>
            <a:fillRect/>
          </a:stretch>
        </p:blipFill>
        <p:spPr>
          <a:xfrm>
            <a:off x="563103" y="1149781"/>
            <a:ext cx="8100450" cy="3902667"/>
          </a:xfrm>
          <a:prstGeom prst="rect">
            <a:avLst/>
          </a:prstGeom>
        </p:spPr>
      </p:pic>
      <p:sp>
        <p:nvSpPr>
          <p:cNvPr id="14" name="TextBox 13">
            <a:extLst>
              <a:ext uri="{FF2B5EF4-FFF2-40B4-BE49-F238E27FC236}">
                <a16:creationId xmlns:a16="http://schemas.microsoft.com/office/drawing/2014/main" id="{045B9353-C241-406E-B6BC-5DB26D9CB01B}"/>
              </a:ext>
            </a:extLst>
          </p:cNvPr>
          <p:cNvSpPr txBox="1"/>
          <p:nvPr/>
        </p:nvSpPr>
        <p:spPr>
          <a:xfrm>
            <a:off x="485613" y="585061"/>
            <a:ext cx="2921430"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PREPROCESS PAGE :</a:t>
            </a:r>
            <a:endParaRPr lang="en-IN" sz="1800" dirty="0"/>
          </a:p>
        </p:txBody>
      </p:sp>
    </p:spTree>
    <p:extLst>
      <p:ext uri="{BB962C8B-B14F-4D97-AF65-F5344CB8AC3E}">
        <p14:creationId xmlns:p14="http://schemas.microsoft.com/office/powerpoint/2010/main" val="2605513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B65FE-B2C0-45C5-A43A-242354C2FD58}"/>
              </a:ext>
            </a:extLst>
          </p:cNvPr>
          <p:cNvPicPr>
            <a:picLocks noChangeAspect="1"/>
          </p:cNvPicPr>
          <p:nvPr/>
        </p:nvPicPr>
        <p:blipFill>
          <a:blip r:embed="rId2"/>
          <a:stretch>
            <a:fillRect/>
          </a:stretch>
        </p:blipFill>
        <p:spPr>
          <a:xfrm>
            <a:off x="4494509" y="0"/>
            <a:ext cx="4649491" cy="2712203"/>
          </a:xfrm>
          <a:prstGeom prst="rect">
            <a:avLst/>
          </a:prstGeom>
        </p:spPr>
      </p:pic>
      <p:sp>
        <p:nvSpPr>
          <p:cNvPr id="4" name="TextBox 3">
            <a:extLst>
              <a:ext uri="{FF2B5EF4-FFF2-40B4-BE49-F238E27FC236}">
                <a16:creationId xmlns:a16="http://schemas.microsoft.com/office/drawing/2014/main" id="{61608C17-CCAA-44BD-A15A-574D4B0047FB}"/>
              </a:ext>
            </a:extLst>
          </p:cNvPr>
          <p:cNvSpPr txBox="1"/>
          <p:nvPr/>
        </p:nvSpPr>
        <p:spPr>
          <a:xfrm>
            <a:off x="485612" y="585061"/>
            <a:ext cx="3040251"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MODEL TRAINING PAGE :</a:t>
            </a:r>
            <a:endParaRPr lang="en-IN" sz="1800" dirty="0"/>
          </a:p>
        </p:txBody>
      </p:sp>
      <p:sp>
        <p:nvSpPr>
          <p:cNvPr id="5" name="TextBox 4">
            <a:extLst>
              <a:ext uri="{FF2B5EF4-FFF2-40B4-BE49-F238E27FC236}">
                <a16:creationId xmlns:a16="http://schemas.microsoft.com/office/drawing/2014/main" id="{F16590D2-F4F5-496B-BF9B-DBC21F7270D1}"/>
              </a:ext>
            </a:extLst>
          </p:cNvPr>
          <p:cNvSpPr txBox="1"/>
          <p:nvPr/>
        </p:nvSpPr>
        <p:spPr>
          <a:xfrm>
            <a:off x="485612" y="2845392"/>
            <a:ext cx="3489702"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ACCURACY SCORE REPORT :</a:t>
            </a:r>
            <a:endParaRPr lang="en-IN" sz="1800" dirty="0"/>
          </a:p>
        </p:txBody>
      </p:sp>
      <p:pic>
        <p:nvPicPr>
          <p:cNvPr id="2" name="Picture 1">
            <a:extLst>
              <a:ext uri="{FF2B5EF4-FFF2-40B4-BE49-F238E27FC236}">
                <a16:creationId xmlns:a16="http://schemas.microsoft.com/office/drawing/2014/main" id="{3D53E1B8-86EB-4DD3-AEAE-50A75EA889C2}"/>
              </a:ext>
            </a:extLst>
          </p:cNvPr>
          <p:cNvPicPr>
            <a:picLocks noChangeAspect="1"/>
          </p:cNvPicPr>
          <p:nvPr/>
        </p:nvPicPr>
        <p:blipFill>
          <a:blip r:embed="rId3"/>
          <a:stretch>
            <a:fillRect/>
          </a:stretch>
        </p:blipFill>
        <p:spPr>
          <a:xfrm>
            <a:off x="4494509" y="2571750"/>
            <a:ext cx="4572000" cy="2625994"/>
          </a:xfrm>
          <a:prstGeom prst="rect">
            <a:avLst/>
          </a:prstGeom>
        </p:spPr>
      </p:pic>
    </p:spTree>
    <p:extLst>
      <p:ext uri="{BB962C8B-B14F-4D97-AF65-F5344CB8AC3E}">
        <p14:creationId xmlns:p14="http://schemas.microsoft.com/office/powerpoint/2010/main" val="1830847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0590D-9D66-4815-A655-F689280BB08F}"/>
              </a:ext>
            </a:extLst>
          </p:cNvPr>
          <p:cNvPicPr>
            <a:picLocks noChangeAspect="1"/>
          </p:cNvPicPr>
          <p:nvPr/>
        </p:nvPicPr>
        <p:blipFill rotWithShape="1">
          <a:blip r:embed="rId2"/>
          <a:srcRect b="10328"/>
          <a:stretch/>
        </p:blipFill>
        <p:spPr>
          <a:xfrm>
            <a:off x="1104683" y="663110"/>
            <a:ext cx="6636720" cy="2153016"/>
          </a:xfrm>
          <a:prstGeom prst="rect">
            <a:avLst/>
          </a:prstGeom>
        </p:spPr>
      </p:pic>
      <p:pic>
        <p:nvPicPr>
          <p:cNvPr id="2" name="Picture 1">
            <a:extLst>
              <a:ext uri="{FF2B5EF4-FFF2-40B4-BE49-F238E27FC236}">
                <a16:creationId xmlns:a16="http://schemas.microsoft.com/office/drawing/2014/main" id="{B3CE3F1B-9361-4FB4-BB96-CBACF35BEB93}"/>
              </a:ext>
            </a:extLst>
          </p:cNvPr>
          <p:cNvPicPr>
            <a:picLocks noChangeAspect="1"/>
          </p:cNvPicPr>
          <p:nvPr/>
        </p:nvPicPr>
        <p:blipFill rotWithShape="1">
          <a:blip r:embed="rId3"/>
          <a:srcRect l="986" t="10645"/>
          <a:stretch/>
        </p:blipFill>
        <p:spPr>
          <a:xfrm>
            <a:off x="1170122" y="2816126"/>
            <a:ext cx="6571281" cy="2400990"/>
          </a:xfrm>
          <a:prstGeom prst="rect">
            <a:avLst/>
          </a:prstGeom>
        </p:spPr>
      </p:pic>
      <p:sp>
        <p:nvSpPr>
          <p:cNvPr id="4" name="TextBox 3">
            <a:extLst>
              <a:ext uri="{FF2B5EF4-FFF2-40B4-BE49-F238E27FC236}">
                <a16:creationId xmlns:a16="http://schemas.microsoft.com/office/drawing/2014/main" id="{8B96399C-66F2-4D77-BD02-AC6A7EDD3815}"/>
              </a:ext>
            </a:extLst>
          </p:cNvPr>
          <p:cNvSpPr txBox="1"/>
          <p:nvPr/>
        </p:nvSpPr>
        <p:spPr>
          <a:xfrm>
            <a:off x="276386" y="104614"/>
            <a:ext cx="2921430"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PREDICTION PAGE :</a:t>
            </a:r>
            <a:endParaRPr lang="en-IN" sz="1800" dirty="0"/>
          </a:p>
        </p:txBody>
      </p:sp>
    </p:spTree>
    <p:extLst>
      <p:ext uri="{BB962C8B-B14F-4D97-AF65-F5344CB8AC3E}">
        <p14:creationId xmlns:p14="http://schemas.microsoft.com/office/powerpoint/2010/main" val="1612189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EF0A3-CB7E-4EFB-8AAA-DC008A79B7DF}"/>
              </a:ext>
            </a:extLst>
          </p:cNvPr>
          <p:cNvPicPr>
            <a:picLocks noChangeAspect="1"/>
          </p:cNvPicPr>
          <p:nvPr/>
        </p:nvPicPr>
        <p:blipFill>
          <a:blip r:embed="rId2"/>
          <a:stretch>
            <a:fillRect/>
          </a:stretch>
        </p:blipFill>
        <p:spPr>
          <a:xfrm>
            <a:off x="626819" y="1030638"/>
            <a:ext cx="8114225" cy="3967566"/>
          </a:xfrm>
          <a:prstGeom prst="rect">
            <a:avLst/>
          </a:prstGeom>
        </p:spPr>
      </p:pic>
      <p:sp>
        <p:nvSpPr>
          <p:cNvPr id="4" name="TextBox 3">
            <a:extLst>
              <a:ext uri="{FF2B5EF4-FFF2-40B4-BE49-F238E27FC236}">
                <a16:creationId xmlns:a16="http://schemas.microsoft.com/office/drawing/2014/main" id="{C70C7FB1-0333-4CBC-98DB-59DA65BF4E06}"/>
              </a:ext>
            </a:extLst>
          </p:cNvPr>
          <p:cNvSpPr txBox="1"/>
          <p:nvPr/>
        </p:nvSpPr>
        <p:spPr>
          <a:xfrm>
            <a:off x="524357" y="468824"/>
            <a:ext cx="5558727" cy="369332"/>
          </a:xfrm>
          <a:prstGeom prst="rect">
            <a:avLst/>
          </a:prstGeom>
          <a:noFill/>
        </p:spPr>
        <p:txBody>
          <a:bodyPr wrap="square" rtlCol="0">
            <a:spAutoFit/>
          </a:bodyPr>
          <a:lstStyle/>
          <a:p>
            <a:r>
              <a:rPr lang="en" sz="1800" dirty="0">
                <a:latin typeface="Times New Roman" panose="02020603050405020304" pitchFamily="18" charset="0"/>
                <a:cs typeface="Times New Roman" panose="02020603050405020304" pitchFamily="18" charset="0"/>
              </a:rPr>
              <a:t>ANAMOLOUS BEHAVIOUR CLASSIFING PAGE :</a:t>
            </a:r>
            <a:endParaRPr lang="en-IN" sz="1800" dirty="0"/>
          </a:p>
        </p:txBody>
      </p:sp>
    </p:spTree>
    <p:extLst>
      <p:ext uri="{BB962C8B-B14F-4D97-AF65-F5344CB8AC3E}">
        <p14:creationId xmlns:p14="http://schemas.microsoft.com/office/powerpoint/2010/main" val="3268656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9"/>
          <p:cNvSpPr/>
          <p:nvPr/>
        </p:nvSpPr>
        <p:spPr>
          <a:xfrm>
            <a:off x="1752315" y="5046401"/>
            <a:ext cx="1701307" cy="786622"/>
          </a:xfrm>
          <a:custGeom>
            <a:avLst/>
            <a:gdLst/>
            <a:ahLst/>
            <a:cxnLst/>
            <a:rect l="l" t="t" r="r" b="b"/>
            <a:pathLst>
              <a:path w="9419" h="4355" extrusionOk="0">
                <a:moveTo>
                  <a:pt x="1113" y="0"/>
                </a:moveTo>
                <a:cubicBezTo>
                  <a:pt x="760" y="187"/>
                  <a:pt x="412" y="368"/>
                  <a:pt x="65" y="554"/>
                </a:cubicBezTo>
                <a:cubicBezTo>
                  <a:pt x="1" y="1548"/>
                  <a:pt x="878" y="1768"/>
                  <a:pt x="1362" y="1964"/>
                </a:cubicBezTo>
                <a:cubicBezTo>
                  <a:pt x="3444" y="2547"/>
                  <a:pt x="5525" y="3125"/>
                  <a:pt x="7602" y="3703"/>
                </a:cubicBezTo>
                <a:cubicBezTo>
                  <a:pt x="8121" y="3820"/>
                  <a:pt x="9419" y="4354"/>
                  <a:pt x="9419" y="3154"/>
                </a:cubicBezTo>
                <a:lnTo>
                  <a:pt x="9419" y="0"/>
                </a:lnTo>
                <a:close/>
              </a:path>
            </a:pathLst>
          </a:custGeom>
          <a:solidFill>
            <a:srgbClr val="A6A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2572348" y="5117206"/>
            <a:ext cx="376242" cy="209706"/>
          </a:xfrm>
          <a:custGeom>
            <a:avLst/>
            <a:gdLst/>
            <a:ahLst/>
            <a:cxnLst/>
            <a:rect l="l" t="t" r="r" b="b"/>
            <a:pathLst>
              <a:path w="2083" h="1161" extrusionOk="0">
                <a:moveTo>
                  <a:pt x="1039" y="1161"/>
                </a:moveTo>
                <a:cubicBezTo>
                  <a:pt x="1612" y="1161"/>
                  <a:pt x="2082" y="901"/>
                  <a:pt x="2082" y="583"/>
                </a:cubicBezTo>
                <a:cubicBezTo>
                  <a:pt x="2082" y="260"/>
                  <a:pt x="1612" y="0"/>
                  <a:pt x="1039" y="0"/>
                </a:cubicBezTo>
                <a:cubicBezTo>
                  <a:pt x="466" y="0"/>
                  <a:pt x="1" y="260"/>
                  <a:pt x="1" y="583"/>
                </a:cubicBezTo>
                <a:cubicBezTo>
                  <a:pt x="1" y="901"/>
                  <a:pt x="466" y="1161"/>
                  <a:pt x="1039" y="1161"/>
                </a:cubicBezTo>
                <a:close/>
              </a:path>
            </a:pathLst>
          </a:custGeom>
          <a:solidFill>
            <a:srgbClr val="6D6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grpSp>
        <p:nvGrpSpPr>
          <p:cNvPr id="288" name="Google Shape;288;p19"/>
          <p:cNvGrpSpPr/>
          <p:nvPr/>
        </p:nvGrpSpPr>
        <p:grpSpPr>
          <a:xfrm>
            <a:off x="323682" y="890124"/>
            <a:ext cx="8433465" cy="4871200"/>
            <a:chOff x="342900" y="1025954"/>
            <a:chExt cx="8413351" cy="4735370"/>
          </a:xfrm>
        </p:grpSpPr>
        <p:sp>
          <p:nvSpPr>
            <p:cNvPr id="289" name="Google Shape;289;p19"/>
            <p:cNvSpPr/>
            <p:nvPr/>
          </p:nvSpPr>
          <p:spPr>
            <a:xfrm>
              <a:off x="1763875" y="3664629"/>
              <a:ext cx="4427661" cy="2096695"/>
            </a:xfrm>
            <a:custGeom>
              <a:avLst/>
              <a:gdLst/>
              <a:ahLst/>
              <a:cxnLst/>
              <a:rect l="l" t="t" r="r" b="b"/>
              <a:pathLst>
                <a:path w="24513" h="11608" extrusionOk="0">
                  <a:moveTo>
                    <a:pt x="15525" y="1"/>
                  </a:moveTo>
                  <a:lnTo>
                    <a:pt x="1" y="8204"/>
                  </a:lnTo>
                  <a:cubicBezTo>
                    <a:pt x="2126" y="9845"/>
                    <a:pt x="5182" y="10697"/>
                    <a:pt x="7538" y="11353"/>
                  </a:cubicBezTo>
                  <a:cubicBezTo>
                    <a:pt x="7890" y="11436"/>
                    <a:pt x="8209" y="11549"/>
                    <a:pt x="8542" y="11568"/>
                  </a:cubicBezTo>
                  <a:cubicBezTo>
                    <a:pt x="9188" y="11608"/>
                    <a:pt x="9869" y="11426"/>
                    <a:pt x="10809" y="10922"/>
                  </a:cubicBezTo>
                  <a:cubicBezTo>
                    <a:pt x="14952" y="8292"/>
                    <a:pt x="17479" y="6651"/>
                    <a:pt x="21623" y="4026"/>
                  </a:cubicBezTo>
                  <a:cubicBezTo>
                    <a:pt x="23165" y="3047"/>
                    <a:pt x="24498" y="2317"/>
                    <a:pt x="24512" y="1191"/>
                  </a:cubicBezTo>
                  <a:close/>
                </a:path>
              </a:pathLst>
            </a:custGeom>
            <a:solidFill>
              <a:srgbClr val="BBB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763875" y="3409949"/>
              <a:ext cx="4427661" cy="2206334"/>
            </a:xfrm>
            <a:custGeom>
              <a:avLst/>
              <a:gdLst/>
              <a:ahLst/>
              <a:cxnLst/>
              <a:rect l="l" t="t" r="r" b="b"/>
              <a:pathLst>
                <a:path w="24513" h="12215" extrusionOk="0">
                  <a:moveTo>
                    <a:pt x="15158" y="0"/>
                  </a:moveTo>
                  <a:lnTo>
                    <a:pt x="1" y="9614"/>
                  </a:lnTo>
                  <a:lnTo>
                    <a:pt x="9355" y="12214"/>
                  </a:lnTo>
                  <a:lnTo>
                    <a:pt x="24512" y="2601"/>
                  </a:lnTo>
                  <a:close/>
                </a:path>
              </a:pathLst>
            </a:custGeom>
            <a:solidFill>
              <a:srgbClr val="404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19"/>
            <p:cNvSpPr/>
            <p:nvPr/>
          </p:nvSpPr>
          <p:spPr>
            <a:xfrm>
              <a:off x="2274318" y="3556796"/>
              <a:ext cx="3631466" cy="1777350"/>
            </a:xfrm>
            <a:custGeom>
              <a:avLst/>
              <a:gdLst/>
              <a:ahLst/>
              <a:cxnLst/>
              <a:rect l="l" t="t" r="r" b="b"/>
              <a:pathLst>
                <a:path w="20105" h="9840" extrusionOk="0">
                  <a:moveTo>
                    <a:pt x="12038" y="0"/>
                  </a:moveTo>
                  <a:lnTo>
                    <a:pt x="0" y="7596"/>
                  </a:lnTo>
                  <a:lnTo>
                    <a:pt x="8066" y="9839"/>
                  </a:lnTo>
                  <a:lnTo>
                    <a:pt x="20104" y="22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19"/>
            <p:cNvSpPr/>
            <p:nvPr/>
          </p:nvSpPr>
          <p:spPr>
            <a:xfrm>
              <a:off x="5216503" y="3682330"/>
              <a:ext cx="70986" cy="40099"/>
            </a:xfrm>
            <a:custGeom>
              <a:avLst/>
              <a:gdLst/>
              <a:ahLst/>
              <a:cxnLst/>
              <a:rect l="l" t="t" r="r" b="b"/>
              <a:pathLst>
                <a:path w="393" h="222" extrusionOk="0">
                  <a:moveTo>
                    <a:pt x="196" y="221"/>
                  </a:moveTo>
                  <a:cubicBezTo>
                    <a:pt x="304" y="221"/>
                    <a:pt x="392" y="172"/>
                    <a:pt x="392" y="108"/>
                  </a:cubicBezTo>
                  <a:cubicBezTo>
                    <a:pt x="392" y="50"/>
                    <a:pt x="304" y="1"/>
                    <a:pt x="196" y="1"/>
                  </a:cubicBezTo>
                  <a:cubicBezTo>
                    <a:pt x="88" y="1"/>
                    <a:pt x="0" y="50"/>
                    <a:pt x="0" y="108"/>
                  </a:cubicBezTo>
                  <a:cubicBezTo>
                    <a:pt x="0" y="172"/>
                    <a:pt x="88" y="221"/>
                    <a:pt x="196" y="221"/>
                  </a:cubicBezTo>
                  <a:close/>
                </a:path>
              </a:pathLst>
            </a:custGeom>
            <a:solidFill>
              <a:srgbClr val="6D6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5035157" y="3926533"/>
              <a:ext cx="577819" cy="253959"/>
            </a:xfrm>
            <a:custGeom>
              <a:avLst/>
              <a:gdLst/>
              <a:ahLst/>
              <a:cxnLst/>
              <a:rect l="l" t="t" r="r" b="b"/>
              <a:pathLst>
                <a:path w="3199" h="1406" extrusionOk="0">
                  <a:moveTo>
                    <a:pt x="1616" y="30"/>
                  </a:moveTo>
                  <a:cubicBezTo>
                    <a:pt x="2101" y="167"/>
                    <a:pt x="2586" y="299"/>
                    <a:pt x="3071" y="436"/>
                  </a:cubicBezTo>
                  <a:cubicBezTo>
                    <a:pt x="3184" y="466"/>
                    <a:pt x="3198" y="539"/>
                    <a:pt x="3110" y="593"/>
                  </a:cubicBezTo>
                  <a:cubicBezTo>
                    <a:pt x="2723" y="838"/>
                    <a:pt x="2331" y="1083"/>
                    <a:pt x="1945" y="1328"/>
                  </a:cubicBezTo>
                  <a:cubicBezTo>
                    <a:pt x="1856" y="1386"/>
                    <a:pt x="1695" y="1406"/>
                    <a:pt x="1582" y="1377"/>
                  </a:cubicBezTo>
                  <a:cubicBezTo>
                    <a:pt x="1097" y="1239"/>
                    <a:pt x="612" y="1107"/>
                    <a:pt x="132" y="970"/>
                  </a:cubicBezTo>
                  <a:cubicBezTo>
                    <a:pt x="20" y="941"/>
                    <a:pt x="0" y="867"/>
                    <a:pt x="88" y="813"/>
                  </a:cubicBezTo>
                  <a:cubicBezTo>
                    <a:pt x="480" y="568"/>
                    <a:pt x="867" y="324"/>
                    <a:pt x="1259" y="79"/>
                  </a:cubicBezTo>
                  <a:cubicBezTo>
                    <a:pt x="1347" y="20"/>
                    <a:pt x="1509" y="0"/>
                    <a:pt x="1616"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4612316" y="3808767"/>
              <a:ext cx="576916" cy="254139"/>
            </a:xfrm>
            <a:custGeom>
              <a:avLst/>
              <a:gdLst/>
              <a:ahLst/>
              <a:cxnLst/>
              <a:rect l="l" t="t" r="r" b="b"/>
              <a:pathLst>
                <a:path w="3194" h="1407" extrusionOk="0">
                  <a:moveTo>
                    <a:pt x="1616" y="30"/>
                  </a:moveTo>
                  <a:cubicBezTo>
                    <a:pt x="2101" y="168"/>
                    <a:pt x="2586" y="300"/>
                    <a:pt x="3071" y="437"/>
                  </a:cubicBezTo>
                  <a:cubicBezTo>
                    <a:pt x="3179" y="466"/>
                    <a:pt x="3193" y="540"/>
                    <a:pt x="3105" y="594"/>
                  </a:cubicBezTo>
                  <a:cubicBezTo>
                    <a:pt x="2718" y="838"/>
                    <a:pt x="2331" y="1083"/>
                    <a:pt x="1940" y="1328"/>
                  </a:cubicBezTo>
                  <a:cubicBezTo>
                    <a:pt x="1852" y="1387"/>
                    <a:pt x="1690" y="1407"/>
                    <a:pt x="1582" y="1377"/>
                  </a:cubicBezTo>
                  <a:cubicBezTo>
                    <a:pt x="1097" y="1240"/>
                    <a:pt x="612" y="1108"/>
                    <a:pt x="128" y="971"/>
                  </a:cubicBezTo>
                  <a:cubicBezTo>
                    <a:pt x="15" y="941"/>
                    <a:pt x="0" y="868"/>
                    <a:pt x="88" y="814"/>
                  </a:cubicBezTo>
                  <a:cubicBezTo>
                    <a:pt x="475" y="569"/>
                    <a:pt x="867" y="324"/>
                    <a:pt x="1254" y="79"/>
                  </a:cubicBezTo>
                  <a:cubicBezTo>
                    <a:pt x="1342" y="21"/>
                    <a:pt x="1504" y="1"/>
                    <a:pt x="1616" y="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4188572" y="3691181"/>
              <a:ext cx="577819" cy="254139"/>
            </a:xfrm>
            <a:custGeom>
              <a:avLst/>
              <a:gdLst/>
              <a:ahLst/>
              <a:cxnLst/>
              <a:rect l="l" t="t" r="r" b="b"/>
              <a:pathLst>
                <a:path w="3199" h="1407" extrusionOk="0">
                  <a:moveTo>
                    <a:pt x="1617" y="30"/>
                  </a:moveTo>
                  <a:cubicBezTo>
                    <a:pt x="2101" y="167"/>
                    <a:pt x="2586" y="299"/>
                    <a:pt x="3071" y="437"/>
                  </a:cubicBezTo>
                  <a:cubicBezTo>
                    <a:pt x="3179" y="466"/>
                    <a:pt x="3198" y="539"/>
                    <a:pt x="3110" y="593"/>
                  </a:cubicBezTo>
                  <a:cubicBezTo>
                    <a:pt x="2718" y="838"/>
                    <a:pt x="2332" y="1083"/>
                    <a:pt x="1945" y="1328"/>
                  </a:cubicBezTo>
                  <a:cubicBezTo>
                    <a:pt x="1857" y="1387"/>
                    <a:pt x="1695" y="1406"/>
                    <a:pt x="1582" y="1372"/>
                  </a:cubicBezTo>
                  <a:cubicBezTo>
                    <a:pt x="1097" y="1240"/>
                    <a:pt x="613" y="1103"/>
                    <a:pt x="128" y="970"/>
                  </a:cubicBezTo>
                  <a:cubicBezTo>
                    <a:pt x="20" y="941"/>
                    <a:pt x="0" y="867"/>
                    <a:pt x="89" y="814"/>
                  </a:cubicBezTo>
                  <a:cubicBezTo>
                    <a:pt x="480" y="569"/>
                    <a:pt x="867" y="324"/>
                    <a:pt x="1259" y="79"/>
                  </a:cubicBezTo>
                  <a:cubicBezTo>
                    <a:pt x="1347" y="20"/>
                    <a:pt x="1509" y="1"/>
                    <a:pt x="1617"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4676799" y="4153036"/>
              <a:ext cx="577819" cy="253056"/>
            </a:xfrm>
            <a:custGeom>
              <a:avLst/>
              <a:gdLst/>
              <a:ahLst/>
              <a:cxnLst/>
              <a:rect l="l" t="t" r="r" b="b"/>
              <a:pathLst>
                <a:path w="3199" h="1401" extrusionOk="0">
                  <a:moveTo>
                    <a:pt x="1617" y="29"/>
                  </a:moveTo>
                  <a:cubicBezTo>
                    <a:pt x="2102" y="167"/>
                    <a:pt x="2587" y="299"/>
                    <a:pt x="3071" y="436"/>
                  </a:cubicBezTo>
                  <a:cubicBezTo>
                    <a:pt x="3179" y="465"/>
                    <a:pt x="3199" y="534"/>
                    <a:pt x="3111" y="593"/>
                  </a:cubicBezTo>
                  <a:cubicBezTo>
                    <a:pt x="2724" y="838"/>
                    <a:pt x="2332" y="1082"/>
                    <a:pt x="1945" y="1327"/>
                  </a:cubicBezTo>
                  <a:cubicBezTo>
                    <a:pt x="1857" y="1381"/>
                    <a:pt x="1695" y="1401"/>
                    <a:pt x="1583" y="1371"/>
                  </a:cubicBezTo>
                  <a:cubicBezTo>
                    <a:pt x="1098" y="1239"/>
                    <a:pt x="613" y="1102"/>
                    <a:pt x="128" y="970"/>
                  </a:cubicBezTo>
                  <a:cubicBezTo>
                    <a:pt x="20" y="935"/>
                    <a:pt x="1" y="867"/>
                    <a:pt x="89" y="813"/>
                  </a:cubicBezTo>
                  <a:cubicBezTo>
                    <a:pt x="481" y="568"/>
                    <a:pt x="868" y="318"/>
                    <a:pt x="1259" y="74"/>
                  </a:cubicBezTo>
                  <a:cubicBezTo>
                    <a:pt x="1348" y="20"/>
                    <a:pt x="1509" y="0"/>
                    <a:pt x="1617" y="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4253958" y="4035269"/>
              <a:ext cx="576916" cy="253236"/>
            </a:xfrm>
            <a:custGeom>
              <a:avLst/>
              <a:gdLst/>
              <a:ahLst/>
              <a:cxnLst/>
              <a:rect l="l" t="t" r="r" b="b"/>
              <a:pathLst>
                <a:path w="3194" h="1402" extrusionOk="0">
                  <a:moveTo>
                    <a:pt x="1617" y="30"/>
                  </a:moveTo>
                  <a:cubicBezTo>
                    <a:pt x="2097" y="162"/>
                    <a:pt x="2582" y="299"/>
                    <a:pt x="3067" y="432"/>
                  </a:cubicBezTo>
                  <a:cubicBezTo>
                    <a:pt x="3179" y="466"/>
                    <a:pt x="3194" y="535"/>
                    <a:pt x="3106" y="593"/>
                  </a:cubicBezTo>
                  <a:cubicBezTo>
                    <a:pt x="2719" y="838"/>
                    <a:pt x="2327" y="1083"/>
                    <a:pt x="1940" y="1328"/>
                  </a:cubicBezTo>
                  <a:cubicBezTo>
                    <a:pt x="1852" y="1382"/>
                    <a:pt x="1690" y="1401"/>
                    <a:pt x="1583" y="1372"/>
                  </a:cubicBezTo>
                  <a:cubicBezTo>
                    <a:pt x="1098" y="1240"/>
                    <a:pt x="613" y="1103"/>
                    <a:pt x="128" y="970"/>
                  </a:cubicBezTo>
                  <a:cubicBezTo>
                    <a:pt x="16" y="936"/>
                    <a:pt x="1" y="868"/>
                    <a:pt x="89" y="814"/>
                  </a:cubicBezTo>
                  <a:cubicBezTo>
                    <a:pt x="476" y="569"/>
                    <a:pt x="868" y="319"/>
                    <a:pt x="1255" y="74"/>
                  </a:cubicBezTo>
                  <a:cubicBezTo>
                    <a:pt x="1343" y="20"/>
                    <a:pt x="1504" y="1"/>
                    <a:pt x="1617" y="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3830214" y="3917683"/>
              <a:ext cx="577819" cy="253236"/>
            </a:xfrm>
            <a:custGeom>
              <a:avLst/>
              <a:gdLst/>
              <a:ahLst/>
              <a:cxnLst/>
              <a:rect l="l" t="t" r="r" b="b"/>
              <a:pathLst>
                <a:path w="3199" h="1402" extrusionOk="0">
                  <a:moveTo>
                    <a:pt x="1617" y="30"/>
                  </a:moveTo>
                  <a:cubicBezTo>
                    <a:pt x="2102" y="162"/>
                    <a:pt x="2587" y="299"/>
                    <a:pt x="3072" y="431"/>
                  </a:cubicBezTo>
                  <a:cubicBezTo>
                    <a:pt x="3179" y="466"/>
                    <a:pt x="3199" y="534"/>
                    <a:pt x="3111" y="588"/>
                  </a:cubicBezTo>
                  <a:cubicBezTo>
                    <a:pt x="2719" y="838"/>
                    <a:pt x="2332" y="1083"/>
                    <a:pt x="1945" y="1328"/>
                  </a:cubicBezTo>
                  <a:cubicBezTo>
                    <a:pt x="1857" y="1381"/>
                    <a:pt x="1691" y="1401"/>
                    <a:pt x="1583" y="1372"/>
                  </a:cubicBezTo>
                  <a:cubicBezTo>
                    <a:pt x="1098" y="1239"/>
                    <a:pt x="613" y="1102"/>
                    <a:pt x="128" y="965"/>
                  </a:cubicBezTo>
                  <a:cubicBezTo>
                    <a:pt x="21" y="936"/>
                    <a:pt x="1" y="867"/>
                    <a:pt x="89" y="808"/>
                  </a:cubicBezTo>
                  <a:cubicBezTo>
                    <a:pt x="481" y="564"/>
                    <a:pt x="868" y="319"/>
                    <a:pt x="1260" y="74"/>
                  </a:cubicBezTo>
                  <a:cubicBezTo>
                    <a:pt x="1348" y="20"/>
                    <a:pt x="1509" y="0"/>
                    <a:pt x="1617" y="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4318621" y="4378454"/>
              <a:ext cx="577819" cy="254139"/>
            </a:xfrm>
            <a:custGeom>
              <a:avLst/>
              <a:gdLst/>
              <a:ahLst/>
              <a:cxnLst/>
              <a:rect l="l" t="t" r="r" b="b"/>
              <a:pathLst>
                <a:path w="3199" h="1407" extrusionOk="0">
                  <a:moveTo>
                    <a:pt x="1616" y="35"/>
                  </a:moveTo>
                  <a:cubicBezTo>
                    <a:pt x="2101" y="167"/>
                    <a:pt x="2586" y="305"/>
                    <a:pt x="3071" y="437"/>
                  </a:cubicBezTo>
                  <a:cubicBezTo>
                    <a:pt x="3179" y="466"/>
                    <a:pt x="3198" y="540"/>
                    <a:pt x="3110" y="594"/>
                  </a:cubicBezTo>
                  <a:cubicBezTo>
                    <a:pt x="2723" y="838"/>
                    <a:pt x="2332" y="1083"/>
                    <a:pt x="1945" y="1328"/>
                  </a:cubicBezTo>
                  <a:cubicBezTo>
                    <a:pt x="1856" y="1387"/>
                    <a:pt x="1695" y="1406"/>
                    <a:pt x="1582" y="1377"/>
                  </a:cubicBezTo>
                  <a:cubicBezTo>
                    <a:pt x="1097" y="1240"/>
                    <a:pt x="613" y="1108"/>
                    <a:pt x="128" y="971"/>
                  </a:cubicBezTo>
                  <a:cubicBezTo>
                    <a:pt x="20" y="941"/>
                    <a:pt x="0" y="873"/>
                    <a:pt x="88" y="814"/>
                  </a:cubicBezTo>
                  <a:cubicBezTo>
                    <a:pt x="480" y="569"/>
                    <a:pt x="867" y="324"/>
                    <a:pt x="1254" y="79"/>
                  </a:cubicBezTo>
                  <a:cubicBezTo>
                    <a:pt x="1342" y="25"/>
                    <a:pt x="1509" y="1"/>
                    <a:pt x="1616"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3895780" y="4260868"/>
              <a:ext cx="576916" cy="254139"/>
            </a:xfrm>
            <a:custGeom>
              <a:avLst/>
              <a:gdLst/>
              <a:ahLst/>
              <a:cxnLst/>
              <a:rect l="l" t="t" r="r" b="b"/>
              <a:pathLst>
                <a:path w="3194" h="1407" extrusionOk="0">
                  <a:moveTo>
                    <a:pt x="1612" y="35"/>
                  </a:moveTo>
                  <a:cubicBezTo>
                    <a:pt x="2096" y="167"/>
                    <a:pt x="2581" y="304"/>
                    <a:pt x="3066" y="436"/>
                  </a:cubicBezTo>
                  <a:cubicBezTo>
                    <a:pt x="3179" y="466"/>
                    <a:pt x="3193" y="539"/>
                    <a:pt x="3105" y="593"/>
                  </a:cubicBezTo>
                  <a:cubicBezTo>
                    <a:pt x="2718" y="838"/>
                    <a:pt x="2332" y="1083"/>
                    <a:pt x="1940" y="1328"/>
                  </a:cubicBezTo>
                  <a:cubicBezTo>
                    <a:pt x="1852" y="1387"/>
                    <a:pt x="1690" y="1406"/>
                    <a:pt x="1582" y="1377"/>
                  </a:cubicBezTo>
                  <a:cubicBezTo>
                    <a:pt x="1097" y="1240"/>
                    <a:pt x="613" y="1107"/>
                    <a:pt x="128" y="970"/>
                  </a:cubicBezTo>
                  <a:cubicBezTo>
                    <a:pt x="15" y="941"/>
                    <a:pt x="0" y="872"/>
                    <a:pt x="89" y="814"/>
                  </a:cubicBezTo>
                  <a:cubicBezTo>
                    <a:pt x="475" y="569"/>
                    <a:pt x="867" y="324"/>
                    <a:pt x="1254" y="79"/>
                  </a:cubicBezTo>
                  <a:cubicBezTo>
                    <a:pt x="1342" y="20"/>
                    <a:pt x="1504" y="1"/>
                    <a:pt x="1612"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3472036" y="4143282"/>
              <a:ext cx="577819" cy="253959"/>
            </a:xfrm>
            <a:custGeom>
              <a:avLst/>
              <a:gdLst/>
              <a:ahLst/>
              <a:cxnLst/>
              <a:rect l="l" t="t" r="r" b="b"/>
              <a:pathLst>
                <a:path w="3199" h="1406" extrusionOk="0">
                  <a:moveTo>
                    <a:pt x="1617" y="30"/>
                  </a:moveTo>
                  <a:cubicBezTo>
                    <a:pt x="2102" y="167"/>
                    <a:pt x="2586" y="299"/>
                    <a:pt x="3071" y="436"/>
                  </a:cubicBezTo>
                  <a:cubicBezTo>
                    <a:pt x="3179" y="465"/>
                    <a:pt x="3199" y="539"/>
                    <a:pt x="3110" y="593"/>
                  </a:cubicBezTo>
                  <a:cubicBezTo>
                    <a:pt x="2719" y="838"/>
                    <a:pt x="2332" y="1083"/>
                    <a:pt x="1940" y="1327"/>
                  </a:cubicBezTo>
                  <a:cubicBezTo>
                    <a:pt x="1852" y="1386"/>
                    <a:pt x="1690" y="1406"/>
                    <a:pt x="1582" y="1376"/>
                  </a:cubicBezTo>
                  <a:cubicBezTo>
                    <a:pt x="1098" y="1239"/>
                    <a:pt x="613" y="1107"/>
                    <a:pt x="128" y="970"/>
                  </a:cubicBezTo>
                  <a:cubicBezTo>
                    <a:pt x="20" y="941"/>
                    <a:pt x="1" y="872"/>
                    <a:pt x="89" y="813"/>
                  </a:cubicBezTo>
                  <a:cubicBezTo>
                    <a:pt x="480" y="568"/>
                    <a:pt x="867" y="323"/>
                    <a:pt x="1259" y="79"/>
                  </a:cubicBezTo>
                  <a:cubicBezTo>
                    <a:pt x="1342" y="20"/>
                    <a:pt x="1504" y="0"/>
                    <a:pt x="1617" y="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19"/>
            <p:cNvSpPr/>
            <p:nvPr/>
          </p:nvSpPr>
          <p:spPr>
            <a:xfrm>
              <a:off x="3960263" y="4604957"/>
              <a:ext cx="577819" cy="253236"/>
            </a:xfrm>
            <a:custGeom>
              <a:avLst/>
              <a:gdLst/>
              <a:ahLst/>
              <a:cxnLst/>
              <a:rect l="l" t="t" r="r" b="b"/>
              <a:pathLst>
                <a:path w="3199" h="1402" extrusionOk="0">
                  <a:moveTo>
                    <a:pt x="1617" y="30"/>
                  </a:moveTo>
                  <a:cubicBezTo>
                    <a:pt x="2102" y="167"/>
                    <a:pt x="2587" y="299"/>
                    <a:pt x="3072" y="437"/>
                  </a:cubicBezTo>
                  <a:cubicBezTo>
                    <a:pt x="3179" y="466"/>
                    <a:pt x="3199" y="534"/>
                    <a:pt x="3111" y="593"/>
                  </a:cubicBezTo>
                  <a:cubicBezTo>
                    <a:pt x="2724" y="838"/>
                    <a:pt x="2332" y="1083"/>
                    <a:pt x="1945" y="1328"/>
                  </a:cubicBezTo>
                  <a:cubicBezTo>
                    <a:pt x="1857" y="1382"/>
                    <a:pt x="1695" y="1401"/>
                    <a:pt x="1583" y="1372"/>
                  </a:cubicBezTo>
                  <a:cubicBezTo>
                    <a:pt x="1098" y="1240"/>
                    <a:pt x="613" y="1103"/>
                    <a:pt x="128" y="970"/>
                  </a:cubicBezTo>
                  <a:cubicBezTo>
                    <a:pt x="20" y="936"/>
                    <a:pt x="1" y="868"/>
                    <a:pt x="89" y="814"/>
                  </a:cubicBezTo>
                  <a:cubicBezTo>
                    <a:pt x="481" y="569"/>
                    <a:pt x="868" y="324"/>
                    <a:pt x="1255" y="74"/>
                  </a:cubicBezTo>
                  <a:cubicBezTo>
                    <a:pt x="1343" y="20"/>
                    <a:pt x="1509" y="1"/>
                    <a:pt x="1617" y="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3537422" y="4487370"/>
              <a:ext cx="577097" cy="253056"/>
            </a:xfrm>
            <a:custGeom>
              <a:avLst/>
              <a:gdLst/>
              <a:ahLst/>
              <a:cxnLst/>
              <a:rect l="l" t="t" r="r" b="b"/>
              <a:pathLst>
                <a:path w="3195" h="1401" extrusionOk="0">
                  <a:moveTo>
                    <a:pt x="1612" y="30"/>
                  </a:moveTo>
                  <a:cubicBezTo>
                    <a:pt x="2097" y="167"/>
                    <a:pt x="2582" y="299"/>
                    <a:pt x="3067" y="436"/>
                  </a:cubicBezTo>
                  <a:cubicBezTo>
                    <a:pt x="3179" y="466"/>
                    <a:pt x="3194" y="534"/>
                    <a:pt x="3106" y="593"/>
                  </a:cubicBezTo>
                  <a:cubicBezTo>
                    <a:pt x="2719" y="838"/>
                    <a:pt x="2327" y="1083"/>
                    <a:pt x="1940" y="1328"/>
                  </a:cubicBezTo>
                  <a:cubicBezTo>
                    <a:pt x="1852" y="1381"/>
                    <a:pt x="1691" y="1401"/>
                    <a:pt x="1583" y="1372"/>
                  </a:cubicBezTo>
                  <a:cubicBezTo>
                    <a:pt x="1098" y="1239"/>
                    <a:pt x="613" y="1102"/>
                    <a:pt x="128" y="970"/>
                  </a:cubicBezTo>
                  <a:cubicBezTo>
                    <a:pt x="16" y="936"/>
                    <a:pt x="1" y="867"/>
                    <a:pt x="89" y="813"/>
                  </a:cubicBezTo>
                  <a:cubicBezTo>
                    <a:pt x="476" y="568"/>
                    <a:pt x="863" y="319"/>
                    <a:pt x="1255" y="74"/>
                  </a:cubicBezTo>
                  <a:cubicBezTo>
                    <a:pt x="1343" y="20"/>
                    <a:pt x="1504" y="0"/>
                    <a:pt x="1612"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3113859" y="4369604"/>
              <a:ext cx="577819" cy="253236"/>
            </a:xfrm>
            <a:custGeom>
              <a:avLst/>
              <a:gdLst/>
              <a:ahLst/>
              <a:cxnLst/>
              <a:rect l="l" t="t" r="r" b="b"/>
              <a:pathLst>
                <a:path w="3199" h="1402" extrusionOk="0">
                  <a:moveTo>
                    <a:pt x="1616" y="30"/>
                  </a:moveTo>
                  <a:cubicBezTo>
                    <a:pt x="2101" y="167"/>
                    <a:pt x="2586" y="300"/>
                    <a:pt x="3066" y="437"/>
                  </a:cubicBezTo>
                  <a:cubicBezTo>
                    <a:pt x="3178" y="466"/>
                    <a:pt x="3198" y="535"/>
                    <a:pt x="3110" y="594"/>
                  </a:cubicBezTo>
                  <a:cubicBezTo>
                    <a:pt x="2718" y="838"/>
                    <a:pt x="2331" y="1083"/>
                    <a:pt x="1939" y="1328"/>
                  </a:cubicBezTo>
                  <a:cubicBezTo>
                    <a:pt x="1851" y="1382"/>
                    <a:pt x="1690" y="1402"/>
                    <a:pt x="1582" y="1372"/>
                  </a:cubicBezTo>
                  <a:cubicBezTo>
                    <a:pt x="1097" y="1240"/>
                    <a:pt x="612" y="1103"/>
                    <a:pt x="127" y="971"/>
                  </a:cubicBezTo>
                  <a:cubicBezTo>
                    <a:pt x="20" y="936"/>
                    <a:pt x="0" y="868"/>
                    <a:pt x="88" y="814"/>
                  </a:cubicBezTo>
                  <a:cubicBezTo>
                    <a:pt x="480" y="569"/>
                    <a:pt x="867" y="319"/>
                    <a:pt x="1254" y="74"/>
                  </a:cubicBezTo>
                  <a:cubicBezTo>
                    <a:pt x="1342" y="21"/>
                    <a:pt x="1504" y="1"/>
                    <a:pt x="1616" y="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9"/>
            <p:cNvSpPr/>
            <p:nvPr/>
          </p:nvSpPr>
          <p:spPr>
            <a:xfrm>
              <a:off x="2274318" y="3961936"/>
              <a:ext cx="3631466" cy="1372208"/>
            </a:xfrm>
            <a:custGeom>
              <a:avLst/>
              <a:gdLst/>
              <a:ahLst/>
              <a:cxnLst/>
              <a:rect l="l" t="t" r="r" b="b"/>
              <a:pathLst>
                <a:path w="20105" h="7597" extrusionOk="0">
                  <a:moveTo>
                    <a:pt x="20104" y="0"/>
                  </a:moveTo>
                  <a:lnTo>
                    <a:pt x="0" y="5353"/>
                  </a:lnTo>
                  <a:lnTo>
                    <a:pt x="8066" y="7596"/>
                  </a:lnTo>
                  <a:lnTo>
                    <a:pt x="20104" y="0"/>
                  </a:lnTo>
                  <a:close/>
                </a:path>
              </a:pathLst>
            </a:custGeom>
            <a:solidFill>
              <a:srgbClr val="999999">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9"/>
            <p:cNvSpPr txBox="1"/>
            <p:nvPr/>
          </p:nvSpPr>
          <p:spPr>
            <a:xfrm>
              <a:off x="5746349" y="2993911"/>
              <a:ext cx="3009902" cy="5187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Considering this malicious activities in smartphone’s overall power consumption is a better choice for detecting malicious behavior.</a:t>
              </a:r>
              <a:endParaRPr dirty="0">
                <a:solidFill>
                  <a:schemeClr val="dk1"/>
                </a:solidFill>
                <a:latin typeface="Roboto"/>
                <a:ea typeface="Roboto"/>
                <a:cs typeface="Roboto"/>
                <a:sym typeface="Roboto"/>
              </a:endParaRPr>
            </a:p>
          </p:txBody>
        </p:sp>
        <p:sp>
          <p:nvSpPr>
            <p:cNvPr id="307" name="Google Shape;307;p19"/>
            <p:cNvSpPr txBox="1"/>
            <p:nvPr/>
          </p:nvSpPr>
          <p:spPr>
            <a:xfrm>
              <a:off x="7251300" y="2585052"/>
              <a:ext cx="11307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cxnSp>
          <p:nvCxnSpPr>
            <p:cNvPr id="308" name="Google Shape;308;p19"/>
            <p:cNvCxnSpPr>
              <a:endCxn id="307" idx="1"/>
            </p:cNvCxnSpPr>
            <p:nvPr/>
          </p:nvCxnSpPr>
          <p:spPr>
            <a:xfrm rot="10800000" flipH="1">
              <a:off x="5372100" y="2741952"/>
              <a:ext cx="1879200" cy="1258500"/>
            </a:xfrm>
            <a:prstGeom prst="bentConnector3">
              <a:avLst>
                <a:gd name="adj1" fmla="val -294"/>
              </a:avLst>
            </a:prstGeom>
            <a:noFill/>
            <a:ln w="9525" cap="flat" cmpd="sng">
              <a:solidFill>
                <a:schemeClr val="dk2"/>
              </a:solidFill>
              <a:prstDash val="solid"/>
              <a:round/>
              <a:headEnd type="none" w="med" len="med"/>
              <a:tailEnd type="oval" w="med" len="med"/>
            </a:ln>
          </p:spPr>
        </p:cxnSp>
        <p:sp>
          <p:nvSpPr>
            <p:cNvPr id="309" name="Google Shape;309;p19"/>
            <p:cNvSpPr txBox="1"/>
            <p:nvPr/>
          </p:nvSpPr>
          <p:spPr>
            <a:xfrm>
              <a:off x="5722568" y="1446793"/>
              <a:ext cx="3009902" cy="815399"/>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However, the increasing number of users also enables hackers to generate several malicious applications</a:t>
              </a:r>
              <a:endParaRPr dirty="0">
                <a:solidFill>
                  <a:schemeClr val="dk1"/>
                </a:solidFill>
                <a:latin typeface="Roboto"/>
                <a:ea typeface="Roboto"/>
                <a:cs typeface="Roboto"/>
                <a:sym typeface="Roboto"/>
              </a:endParaRPr>
            </a:p>
          </p:txBody>
        </p:sp>
        <p:cxnSp>
          <p:nvCxnSpPr>
            <p:cNvPr id="311" name="Google Shape;311;p19"/>
            <p:cNvCxnSpPr>
              <a:cxnSpLocks/>
            </p:cNvCxnSpPr>
            <p:nvPr/>
          </p:nvCxnSpPr>
          <p:spPr>
            <a:xfrm rot="-5400000">
              <a:off x="4829704" y="1496150"/>
              <a:ext cx="2515800" cy="2327400"/>
            </a:xfrm>
            <a:prstGeom prst="bentConnector2">
              <a:avLst/>
            </a:prstGeom>
            <a:noFill/>
            <a:ln w="9525" cap="flat" cmpd="sng">
              <a:solidFill>
                <a:schemeClr val="dk2"/>
              </a:solidFill>
              <a:prstDash val="solid"/>
              <a:round/>
              <a:headEnd type="none" w="med" len="med"/>
              <a:tailEnd type="oval" w="med" len="med"/>
            </a:ln>
          </p:spPr>
        </p:cxnSp>
        <p:sp>
          <p:nvSpPr>
            <p:cNvPr id="312" name="Google Shape;312;p19"/>
            <p:cNvSpPr txBox="1"/>
            <p:nvPr/>
          </p:nvSpPr>
          <p:spPr>
            <a:xfrm>
              <a:off x="342900" y="2476500"/>
              <a:ext cx="3706955" cy="104125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Therefore, the security threats have increased on a mobile device, such as phishing, spyware, adware, SMS, and Email spam threat</a:t>
              </a:r>
              <a:endParaRPr dirty="0">
                <a:solidFill>
                  <a:schemeClr val="dk1"/>
                </a:solidFill>
                <a:latin typeface="Roboto"/>
                <a:ea typeface="Roboto"/>
                <a:cs typeface="Roboto"/>
                <a:sym typeface="Roboto"/>
              </a:endParaRPr>
            </a:p>
          </p:txBody>
        </p:sp>
        <p:cxnSp>
          <p:nvCxnSpPr>
            <p:cNvPr id="314" name="Google Shape;314;p19"/>
            <p:cNvCxnSpPr>
              <a:cxnSpLocks/>
            </p:cNvCxnSpPr>
            <p:nvPr/>
          </p:nvCxnSpPr>
          <p:spPr>
            <a:xfrm rot="16200000" flipV="1">
              <a:off x="3459209" y="3250019"/>
              <a:ext cx="1272109" cy="142066"/>
            </a:xfrm>
            <a:prstGeom prst="bentConnector3">
              <a:avLst>
                <a:gd name="adj1" fmla="val 103162"/>
              </a:avLst>
            </a:prstGeom>
            <a:noFill/>
            <a:ln w="9525" cap="flat" cmpd="sng">
              <a:solidFill>
                <a:schemeClr val="dk2"/>
              </a:solidFill>
              <a:prstDash val="solid"/>
              <a:round/>
              <a:headEnd type="none" w="med" len="med"/>
              <a:tailEnd type="oval" w="med" len="med"/>
            </a:ln>
          </p:spPr>
        </p:cxnSp>
        <p:cxnSp>
          <p:nvCxnSpPr>
            <p:cNvPr id="315" name="Google Shape;315;p19"/>
            <p:cNvCxnSpPr>
              <a:cxnSpLocks/>
            </p:cNvCxnSpPr>
            <p:nvPr/>
          </p:nvCxnSpPr>
          <p:spPr>
            <a:xfrm rot="16200000" flipV="1">
              <a:off x="2810832" y="2351719"/>
              <a:ext cx="3029977" cy="498239"/>
            </a:xfrm>
            <a:prstGeom prst="bentConnector3">
              <a:avLst>
                <a:gd name="adj1" fmla="val 101554"/>
              </a:avLst>
            </a:prstGeom>
            <a:noFill/>
            <a:ln w="9525" cap="flat" cmpd="sng">
              <a:solidFill>
                <a:schemeClr val="dk2"/>
              </a:solidFill>
              <a:prstDash val="solid"/>
              <a:round/>
              <a:headEnd type="none" w="med" len="med"/>
              <a:tailEnd type="oval" w="med" len="med"/>
            </a:ln>
          </p:spPr>
        </p:cxnSp>
        <p:sp>
          <p:nvSpPr>
            <p:cNvPr id="317" name="Google Shape;317;p19"/>
            <p:cNvSpPr txBox="1"/>
            <p:nvPr/>
          </p:nvSpPr>
          <p:spPr>
            <a:xfrm>
              <a:off x="429701" y="1025954"/>
              <a:ext cx="3530561" cy="856828"/>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Smartphones have become essential devices that currently most users relay on to complete their crucial activities in their daily tasks.</a:t>
              </a:r>
              <a:endParaRPr dirty="0">
                <a:solidFill>
                  <a:schemeClr val="dk1"/>
                </a:solidFill>
                <a:latin typeface="Roboto"/>
                <a:ea typeface="Roboto"/>
                <a:cs typeface="Roboto"/>
                <a:sym typeface="Roboto"/>
              </a:endParaRPr>
            </a:p>
          </p:txBody>
        </p:sp>
        <p:sp>
          <p:nvSpPr>
            <p:cNvPr id="316" name="Google Shape;316;p19"/>
            <p:cNvSpPr txBox="1"/>
            <p:nvPr/>
          </p:nvSpPr>
          <p:spPr>
            <a:xfrm>
              <a:off x="819500" y="1245050"/>
              <a:ext cx="11307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accent5"/>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533;p33">
            <a:extLst>
              <a:ext uri="{FF2B5EF4-FFF2-40B4-BE49-F238E27FC236}">
                <a16:creationId xmlns:a16="http://schemas.microsoft.com/office/drawing/2014/main" id="{CCD7C281-13B7-4DBB-935F-BC7B260A598B}"/>
              </a:ext>
            </a:extLst>
          </p:cNvPr>
          <p:cNvGrpSpPr/>
          <p:nvPr/>
        </p:nvGrpSpPr>
        <p:grpSpPr>
          <a:xfrm>
            <a:off x="121855" y="928130"/>
            <a:ext cx="8922908" cy="3821859"/>
            <a:chOff x="121855" y="928130"/>
            <a:chExt cx="8922908" cy="3821859"/>
          </a:xfrm>
        </p:grpSpPr>
        <p:sp>
          <p:nvSpPr>
            <p:cNvPr id="3" name="Google Shape;1534;p33">
              <a:extLst>
                <a:ext uri="{FF2B5EF4-FFF2-40B4-BE49-F238E27FC236}">
                  <a16:creationId xmlns:a16="http://schemas.microsoft.com/office/drawing/2014/main" id="{F7F916FB-5DF3-48A3-8192-AE88827EC433}"/>
                </a:ext>
              </a:extLst>
            </p:cNvPr>
            <p:cNvSpPr/>
            <p:nvPr/>
          </p:nvSpPr>
          <p:spPr>
            <a:xfrm>
              <a:off x="3529125" y="1192075"/>
              <a:ext cx="2085764" cy="3526457"/>
            </a:xfrm>
            <a:custGeom>
              <a:avLst/>
              <a:gdLst/>
              <a:ahLst/>
              <a:cxnLst/>
              <a:rect l="l" t="t" r="r" b="b"/>
              <a:pathLst>
                <a:path w="65114" h="108348" extrusionOk="0">
                  <a:moveTo>
                    <a:pt x="11028" y="1455"/>
                  </a:moveTo>
                  <a:cubicBezTo>
                    <a:pt x="5740" y="1455"/>
                    <a:pt x="1429" y="5740"/>
                    <a:pt x="1429" y="11029"/>
                  </a:cubicBezTo>
                  <a:lnTo>
                    <a:pt x="1429" y="97295"/>
                  </a:lnTo>
                  <a:cubicBezTo>
                    <a:pt x="1429" y="102583"/>
                    <a:pt x="5740" y="106894"/>
                    <a:pt x="11028" y="106894"/>
                  </a:cubicBezTo>
                  <a:lnTo>
                    <a:pt x="54061" y="106894"/>
                  </a:lnTo>
                  <a:cubicBezTo>
                    <a:pt x="59349" y="106894"/>
                    <a:pt x="63660" y="102583"/>
                    <a:pt x="63660" y="97295"/>
                  </a:cubicBezTo>
                  <a:lnTo>
                    <a:pt x="63660" y="11029"/>
                  </a:lnTo>
                  <a:cubicBezTo>
                    <a:pt x="63660" y="5740"/>
                    <a:pt x="59349" y="1455"/>
                    <a:pt x="54061" y="1455"/>
                  </a:cubicBezTo>
                  <a:close/>
                  <a:moveTo>
                    <a:pt x="54061" y="108347"/>
                  </a:moveTo>
                  <a:lnTo>
                    <a:pt x="11028" y="108347"/>
                  </a:lnTo>
                  <a:cubicBezTo>
                    <a:pt x="4938" y="108347"/>
                    <a:pt x="0" y="103385"/>
                    <a:pt x="0" y="97295"/>
                  </a:cubicBezTo>
                  <a:lnTo>
                    <a:pt x="0" y="11029"/>
                  </a:lnTo>
                  <a:cubicBezTo>
                    <a:pt x="0" y="4963"/>
                    <a:pt x="4938" y="1"/>
                    <a:pt x="11028" y="1"/>
                  </a:cubicBezTo>
                  <a:lnTo>
                    <a:pt x="54061" y="1"/>
                  </a:lnTo>
                  <a:cubicBezTo>
                    <a:pt x="60151" y="1"/>
                    <a:pt x="65113" y="4963"/>
                    <a:pt x="65113" y="11029"/>
                  </a:cubicBezTo>
                  <a:lnTo>
                    <a:pt x="65113" y="97295"/>
                  </a:lnTo>
                  <a:cubicBezTo>
                    <a:pt x="65113" y="103385"/>
                    <a:pt x="60151" y="108347"/>
                    <a:pt x="54061" y="1083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535;p33">
              <a:extLst>
                <a:ext uri="{FF2B5EF4-FFF2-40B4-BE49-F238E27FC236}">
                  <a16:creationId xmlns:a16="http://schemas.microsoft.com/office/drawing/2014/main" id="{E9B647A3-1DFE-45D9-B49C-E3C7517D200F}"/>
                </a:ext>
              </a:extLst>
            </p:cNvPr>
            <p:cNvSpPr/>
            <p:nvPr/>
          </p:nvSpPr>
          <p:spPr>
            <a:xfrm>
              <a:off x="3976303" y="1414564"/>
              <a:ext cx="1188214" cy="77903"/>
            </a:xfrm>
            <a:custGeom>
              <a:avLst/>
              <a:gdLst/>
              <a:ahLst/>
              <a:cxnLst/>
              <a:rect l="l" t="t" r="r" b="b"/>
              <a:pathLst>
                <a:path w="37094" h="2432" extrusionOk="0">
                  <a:moveTo>
                    <a:pt x="35865" y="2432"/>
                  </a:moveTo>
                  <a:lnTo>
                    <a:pt x="1203" y="2432"/>
                  </a:lnTo>
                  <a:cubicBezTo>
                    <a:pt x="552" y="2432"/>
                    <a:pt x="0" y="1881"/>
                    <a:pt x="0" y="1229"/>
                  </a:cubicBezTo>
                  <a:lnTo>
                    <a:pt x="0" y="1229"/>
                  </a:lnTo>
                  <a:cubicBezTo>
                    <a:pt x="0" y="552"/>
                    <a:pt x="552" y="1"/>
                    <a:pt x="1203" y="1"/>
                  </a:cubicBezTo>
                  <a:lnTo>
                    <a:pt x="35865" y="1"/>
                  </a:lnTo>
                  <a:cubicBezTo>
                    <a:pt x="36542" y="1"/>
                    <a:pt x="37093" y="552"/>
                    <a:pt x="37093" y="1229"/>
                  </a:cubicBezTo>
                  <a:lnTo>
                    <a:pt x="37093" y="1229"/>
                  </a:lnTo>
                  <a:cubicBezTo>
                    <a:pt x="37093" y="1881"/>
                    <a:pt x="36542" y="2432"/>
                    <a:pt x="35865" y="2432"/>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536;p33">
              <a:extLst>
                <a:ext uri="{FF2B5EF4-FFF2-40B4-BE49-F238E27FC236}">
                  <a16:creationId xmlns:a16="http://schemas.microsoft.com/office/drawing/2014/main" id="{A9FF6C68-0BE7-4908-BEAC-43AE27ECF4EC}"/>
                </a:ext>
              </a:extLst>
            </p:cNvPr>
            <p:cNvSpPr/>
            <p:nvPr/>
          </p:nvSpPr>
          <p:spPr>
            <a:xfrm>
              <a:off x="5254432" y="1420202"/>
              <a:ext cx="77102" cy="76301"/>
            </a:xfrm>
            <a:custGeom>
              <a:avLst/>
              <a:gdLst/>
              <a:ahLst/>
              <a:cxnLst/>
              <a:rect l="l" t="t" r="r" b="b"/>
              <a:pathLst>
                <a:path w="2407" h="2382" extrusionOk="0">
                  <a:moveTo>
                    <a:pt x="1203" y="2381"/>
                  </a:moveTo>
                  <a:lnTo>
                    <a:pt x="1203" y="2381"/>
                  </a:lnTo>
                  <a:cubicBezTo>
                    <a:pt x="551" y="2381"/>
                    <a:pt x="0" y="1855"/>
                    <a:pt x="0" y="1178"/>
                  </a:cubicBezTo>
                  <a:lnTo>
                    <a:pt x="0" y="1178"/>
                  </a:lnTo>
                  <a:cubicBezTo>
                    <a:pt x="0" y="527"/>
                    <a:pt x="551" y="0"/>
                    <a:pt x="1203" y="0"/>
                  </a:cubicBezTo>
                  <a:lnTo>
                    <a:pt x="1203" y="0"/>
                  </a:lnTo>
                  <a:cubicBezTo>
                    <a:pt x="1880" y="0"/>
                    <a:pt x="2406" y="527"/>
                    <a:pt x="2406" y="1178"/>
                  </a:cubicBezTo>
                  <a:lnTo>
                    <a:pt x="2406" y="1178"/>
                  </a:lnTo>
                  <a:cubicBezTo>
                    <a:pt x="2406" y="1855"/>
                    <a:pt x="1880" y="2381"/>
                    <a:pt x="1203" y="23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37;p33">
              <a:extLst>
                <a:ext uri="{FF2B5EF4-FFF2-40B4-BE49-F238E27FC236}">
                  <a16:creationId xmlns:a16="http://schemas.microsoft.com/office/drawing/2014/main" id="{5251BC8C-A738-4597-BDD7-56799AC7217A}"/>
                </a:ext>
              </a:extLst>
            </p:cNvPr>
            <p:cNvSpPr/>
            <p:nvPr/>
          </p:nvSpPr>
          <p:spPr>
            <a:xfrm>
              <a:off x="4265300" y="4333574"/>
              <a:ext cx="613390" cy="143945"/>
            </a:xfrm>
            <a:custGeom>
              <a:avLst/>
              <a:gdLst/>
              <a:ahLst/>
              <a:cxnLst/>
              <a:rect l="l" t="t" r="r" b="b"/>
              <a:pathLst>
                <a:path w="19149" h="6166" extrusionOk="0">
                  <a:moveTo>
                    <a:pt x="16066" y="6166"/>
                  </a:moveTo>
                  <a:lnTo>
                    <a:pt x="3083" y="6166"/>
                  </a:lnTo>
                  <a:cubicBezTo>
                    <a:pt x="1379" y="6166"/>
                    <a:pt x="1" y="4762"/>
                    <a:pt x="1" y="3083"/>
                  </a:cubicBezTo>
                  <a:lnTo>
                    <a:pt x="1" y="3083"/>
                  </a:lnTo>
                  <a:cubicBezTo>
                    <a:pt x="1" y="1379"/>
                    <a:pt x="1379" y="0"/>
                    <a:pt x="3083" y="0"/>
                  </a:cubicBezTo>
                  <a:lnTo>
                    <a:pt x="16066" y="0"/>
                  </a:lnTo>
                  <a:cubicBezTo>
                    <a:pt x="17745" y="0"/>
                    <a:pt x="19149" y="1379"/>
                    <a:pt x="19149" y="3083"/>
                  </a:cubicBezTo>
                  <a:lnTo>
                    <a:pt x="19149" y="3083"/>
                  </a:lnTo>
                  <a:cubicBezTo>
                    <a:pt x="19149" y="4762"/>
                    <a:pt x="17745" y="6166"/>
                    <a:pt x="16066" y="61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38;p33">
              <a:extLst>
                <a:ext uri="{FF2B5EF4-FFF2-40B4-BE49-F238E27FC236}">
                  <a16:creationId xmlns:a16="http://schemas.microsoft.com/office/drawing/2014/main" id="{20975235-04AF-4127-A522-6E64CF39A119}"/>
                </a:ext>
              </a:extLst>
            </p:cNvPr>
            <p:cNvSpPr/>
            <p:nvPr/>
          </p:nvSpPr>
          <p:spPr>
            <a:xfrm>
              <a:off x="3703668" y="1662987"/>
              <a:ext cx="1748100" cy="251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39;p33">
              <a:extLst>
                <a:ext uri="{FF2B5EF4-FFF2-40B4-BE49-F238E27FC236}">
                  <a16:creationId xmlns:a16="http://schemas.microsoft.com/office/drawing/2014/main" id="{D7D99D33-D92E-48D9-BFE0-7AB04B3D7FC7}"/>
                </a:ext>
              </a:extLst>
            </p:cNvPr>
            <p:cNvSpPr txBox="1"/>
            <p:nvPr/>
          </p:nvSpPr>
          <p:spPr>
            <a:xfrm>
              <a:off x="121855" y="928130"/>
              <a:ext cx="2516140" cy="1007580"/>
            </a:xfrm>
            <a:prstGeom prst="rect">
              <a:avLst/>
            </a:prstGeom>
            <a:noFill/>
            <a:ln>
              <a:noFill/>
            </a:ln>
          </p:spPr>
          <p:txBody>
            <a:bodyPr spcFirstLastPara="1" wrap="square" lIns="91425" tIns="0" rIns="91425" bIns="91425" anchor="ctr" anchorCtr="0">
              <a:noAutofit/>
            </a:bodyPr>
            <a:lstStyle/>
            <a:p>
              <a:pPr marL="0" lvl="0" indent="0" algn="just" rtl="0">
                <a:spcBef>
                  <a:spcPts val="0"/>
                </a:spcBef>
                <a:spcAft>
                  <a:spcPts val="0"/>
                </a:spcAft>
                <a:buNone/>
              </a:pPr>
              <a:r>
                <a:rPr lang="en-IN" sz="1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This novel methodology for identifying anomalous smartphone behaviour is proposed using changepoint detection theory to extract features and </a:t>
              </a:r>
              <a:r>
                <a:rPr lang="en-IN" sz="1200" dirty="0">
                  <a:solidFill>
                    <a:srgbClr val="374151"/>
                  </a:solidFill>
                  <a:latin typeface="Times New Roman" panose="02020603050405020304" pitchFamily="18" charset="0"/>
                  <a:ea typeface="Times New Roman" panose="02020603050405020304" pitchFamily="18" charset="0"/>
                  <a:cs typeface="Times New Roman" panose="02020603050405020304" pitchFamily="18" charset="0"/>
                </a:rPr>
                <a:t>four </a:t>
              </a:r>
              <a:r>
                <a:rPr lang="en-IN" sz="1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 techniques to train a classifier based on the power consumed by the smartphone</a:t>
              </a:r>
              <a:endParaRPr sz="1200" dirty="0">
                <a:solidFill>
                  <a:schemeClr val="dk1"/>
                </a:solidFill>
                <a:latin typeface="Roboto"/>
                <a:ea typeface="Roboto"/>
                <a:cs typeface="Roboto"/>
                <a:sym typeface="Roboto"/>
              </a:endParaRPr>
            </a:p>
          </p:txBody>
        </p:sp>
        <p:sp>
          <p:nvSpPr>
            <p:cNvPr id="10" name="Google Shape;1541;p33">
              <a:extLst>
                <a:ext uri="{FF2B5EF4-FFF2-40B4-BE49-F238E27FC236}">
                  <a16:creationId xmlns:a16="http://schemas.microsoft.com/office/drawing/2014/main" id="{D1CC3F7D-D861-4751-9B0A-41684571DBE3}"/>
                </a:ext>
              </a:extLst>
            </p:cNvPr>
            <p:cNvSpPr/>
            <p:nvPr/>
          </p:nvSpPr>
          <p:spPr>
            <a:xfrm>
              <a:off x="3886200" y="1866487"/>
              <a:ext cx="600000" cy="60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42;p33">
              <a:extLst>
                <a:ext uri="{FF2B5EF4-FFF2-40B4-BE49-F238E27FC236}">
                  <a16:creationId xmlns:a16="http://schemas.microsoft.com/office/drawing/2014/main" id="{02AEF775-3A4C-4844-A5B7-1A5BD02A913F}"/>
                </a:ext>
              </a:extLst>
            </p:cNvPr>
            <p:cNvSpPr txBox="1"/>
            <p:nvPr/>
          </p:nvSpPr>
          <p:spPr>
            <a:xfrm>
              <a:off x="135028" y="3839546"/>
              <a:ext cx="2464474" cy="910443"/>
            </a:xfrm>
            <a:prstGeom prst="rect">
              <a:avLst/>
            </a:prstGeom>
            <a:noFill/>
            <a:ln>
              <a:noFill/>
            </a:ln>
          </p:spPr>
          <p:txBody>
            <a:bodyPr spcFirstLastPara="1" wrap="square" lIns="91425" tIns="0" rIns="91425" bIns="91425" anchor="ctr" anchorCtr="0">
              <a:noAutofit/>
            </a:bodyPr>
            <a:lstStyle/>
            <a:p>
              <a:pPr marL="0" lvl="0" indent="0" algn="just" rtl="0">
                <a:spcBef>
                  <a:spcPts val="0"/>
                </a:spcBef>
                <a:spcAft>
                  <a:spcPts val="0"/>
                </a:spcAft>
                <a:buNone/>
              </a:pPr>
              <a:r>
                <a:rPr lang="en-IN" sz="1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Future work for this project includes applying the methodology to real applications instead of using an emulated collected data</a:t>
              </a:r>
              <a:endParaRPr sz="1200" dirty="0">
                <a:solidFill>
                  <a:schemeClr val="dk1"/>
                </a:solidFill>
                <a:latin typeface="Roboto"/>
                <a:ea typeface="Roboto"/>
                <a:cs typeface="Roboto"/>
                <a:sym typeface="Roboto"/>
              </a:endParaRPr>
            </a:p>
          </p:txBody>
        </p:sp>
        <p:sp>
          <p:nvSpPr>
            <p:cNvPr id="13" name="Google Shape;1544;p33">
              <a:extLst>
                <a:ext uri="{FF2B5EF4-FFF2-40B4-BE49-F238E27FC236}">
                  <a16:creationId xmlns:a16="http://schemas.microsoft.com/office/drawing/2014/main" id="{00B4BF9C-C97E-4BB7-B10A-9CE25D5202C1}"/>
                </a:ext>
              </a:extLst>
            </p:cNvPr>
            <p:cNvSpPr/>
            <p:nvPr/>
          </p:nvSpPr>
          <p:spPr>
            <a:xfrm>
              <a:off x="4686300" y="1866487"/>
              <a:ext cx="600000" cy="60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49;p33">
              <a:extLst>
                <a:ext uri="{FF2B5EF4-FFF2-40B4-BE49-F238E27FC236}">
                  <a16:creationId xmlns:a16="http://schemas.microsoft.com/office/drawing/2014/main" id="{82C5BD44-D87E-4A50-AF3C-7F4AB12315F3}"/>
                </a:ext>
              </a:extLst>
            </p:cNvPr>
            <p:cNvSpPr/>
            <p:nvPr/>
          </p:nvSpPr>
          <p:spPr>
            <a:xfrm>
              <a:off x="5686731" y="1378801"/>
              <a:ext cx="581885" cy="56584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Fira Sans Medium"/>
                  <a:ea typeface="Fira Sans Medium"/>
                  <a:cs typeface="Fira Sans Medium"/>
                  <a:sym typeface="Fira Sans Medium"/>
                </a:rPr>
                <a:t>2</a:t>
              </a:r>
              <a:endParaRPr sz="1800" dirty="0">
                <a:latin typeface="Fira Sans Medium"/>
                <a:ea typeface="Fira Sans Medium"/>
                <a:cs typeface="Fira Sans Medium"/>
                <a:sym typeface="Fira Sans Medium"/>
              </a:endParaRPr>
            </a:p>
          </p:txBody>
        </p:sp>
        <p:sp>
          <p:nvSpPr>
            <p:cNvPr id="16" name="Google Shape;1553;p33">
              <a:extLst>
                <a:ext uri="{FF2B5EF4-FFF2-40B4-BE49-F238E27FC236}">
                  <a16:creationId xmlns:a16="http://schemas.microsoft.com/office/drawing/2014/main" id="{D87A4EBA-A1B8-4AD8-8FAE-D39D12E1F8BF}"/>
                </a:ext>
              </a:extLst>
            </p:cNvPr>
            <p:cNvSpPr/>
            <p:nvPr/>
          </p:nvSpPr>
          <p:spPr>
            <a:xfrm>
              <a:off x="2788320" y="1400809"/>
              <a:ext cx="713455" cy="622903"/>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Fira Sans Medium"/>
                  <a:ea typeface="Fira Sans Medium"/>
                  <a:cs typeface="Fira Sans Medium"/>
                  <a:sym typeface="Fira Sans Medium"/>
                </a:rPr>
                <a:t>1</a:t>
              </a:r>
              <a:endParaRPr sz="1800" dirty="0">
                <a:latin typeface="Fira Sans Medium"/>
                <a:ea typeface="Fira Sans Medium"/>
                <a:cs typeface="Fira Sans Medium"/>
                <a:sym typeface="Fira Sans Medium"/>
              </a:endParaRPr>
            </a:p>
          </p:txBody>
        </p:sp>
        <p:sp>
          <p:nvSpPr>
            <p:cNvPr id="17" name="Google Shape;1554;p33">
              <a:extLst>
                <a:ext uri="{FF2B5EF4-FFF2-40B4-BE49-F238E27FC236}">
                  <a16:creationId xmlns:a16="http://schemas.microsoft.com/office/drawing/2014/main" id="{917DC221-93C8-4EDA-995A-0CAA180DA628}"/>
                </a:ext>
              </a:extLst>
            </p:cNvPr>
            <p:cNvSpPr/>
            <p:nvPr/>
          </p:nvSpPr>
          <p:spPr>
            <a:xfrm>
              <a:off x="4686300" y="2621987"/>
              <a:ext cx="600000" cy="60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58;p33">
              <a:extLst>
                <a:ext uri="{FF2B5EF4-FFF2-40B4-BE49-F238E27FC236}">
                  <a16:creationId xmlns:a16="http://schemas.microsoft.com/office/drawing/2014/main" id="{9F500959-F5C9-4135-9700-D45A81FAA092}"/>
                </a:ext>
              </a:extLst>
            </p:cNvPr>
            <p:cNvSpPr txBox="1"/>
            <p:nvPr/>
          </p:nvSpPr>
          <p:spPr>
            <a:xfrm>
              <a:off x="6541810" y="2466487"/>
              <a:ext cx="2502953" cy="1014805"/>
            </a:xfrm>
            <a:prstGeom prst="rect">
              <a:avLst/>
            </a:prstGeom>
            <a:noFill/>
            <a:ln>
              <a:noFill/>
            </a:ln>
          </p:spPr>
          <p:txBody>
            <a:bodyPr spcFirstLastPara="1" wrap="square" lIns="91425" tIns="0" rIns="91425" bIns="91425" anchor="ctr" anchorCtr="0">
              <a:noAutofit/>
            </a:bodyPr>
            <a:lstStyle/>
            <a:p>
              <a:pPr algn="just"/>
              <a:r>
                <a:rPr lang="en-IN" sz="12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Our results show that the proposed methodology can effectively detect anomalous applications with high accuracy </a:t>
              </a:r>
            </a:p>
            <a:p>
              <a:pPr marL="0" lvl="0" indent="0" algn="just" rtl="0">
                <a:spcBef>
                  <a:spcPts val="0"/>
                </a:spcBef>
                <a:spcAft>
                  <a:spcPts val="0"/>
                </a:spcAft>
                <a:buNone/>
              </a:pPr>
              <a:endParaRPr sz="1200" dirty="0">
                <a:solidFill>
                  <a:schemeClr val="dk1"/>
                </a:solidFill>
                <a:latin typeface="Roboto"/>
                <a:ea typeface="Roboto"/>
                <a:cs typeface="Roboto"/>
                <a:sym typeface="Roboto"/>
              </a:endParaRPr>
            </a:p>
          </p:txBody>
        </p:sp>
        <p:sp>
          <p:nvSpPr>
            <p:cNvPr id="21" name="Google Shape;1560;p33">
              <a:extLst>
                <a:ext uri="{FF2B5EF4-FFF2-40B4-BE49-F238E27FC236}">
                  <a16:creationId xmlns:a16="http://schemas.microsoft.com/office/drawing/2014/main" id="{CC9B09A3-5EDB-4FA5-94A1-F61DFF54500E}"/>
                </a:ext>
              </a:extLst>
            </p:cNvPr>
            <p:cNvSpPr/>
            <p:nvPr/>
          </p:nvSpPr>
          <p:spPr>
            <a:xfrm>
              <a:off x="5667862" y="2466487"/>
              <a:ext cx="706701" cy="720605"/>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Fira Sans Medium"/>
                  <a:ea typeface="Fira Sans Medium"/>
                  <a:cs typeface="Fira Sans Medium"/>
                  <a:sym typeface="Fira Sans Medium"/>
                </a:rPr>
                <a:t>4</a:t>
              </a:r>
              <a:endParaRPr sz="1800" dirty="0">
                <a:latin typeface="Fira Sans Medium"/>
                <a:ea typeface="Fira Sans Medium"/>
                <a:cs typeface="Fira Sans Medium"/>
                <a:sym typeface="Fira Sans Medium"/>
              </a:endParaRPr>
            </a:p>
          </p:txBody>
        </p:sp>
        <p:sp>
          <p:nvSpPr>
            <p:cNvPr id="22" name="Google Shape;1561;p33">
              <a:extLst>
                <a:ext uri="{FF2B5EF4-FFF2-40B4-BE49-F238E27FC236}">
                  <a16:creationId xmlns:a16="http://schemas.microsoft.com/office/drawing/2014/main" id="{36D17419-4DE6-4929-8FF0-A7F112AF5B6B}"/>
                </a:ext>
              </a:extLst>
            </p:cNvPr>
            <p:cNvSpPr/>
            <p:nvPr/>
          </p:nvSpPr>
          <p:spPr>
            <a:xfrm>
              <a:off x="3886200" y="2621987"/>
              <a:ext cx="600000" cy="60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2;p33">
              <a:extLst>
                <a:ext uri="{FF2B5EF4-FFF2-40B4-BE49-F238E27FC236}">
                  <a16:creationId xmlns:a16="http://schemas.microsoft.com/office/drawing/2014/main" id="{D821ADEE-2E41-4F1C-8D17-B12F1D04E991}"/>
                </a:ext>
              </a:extLst>
            </p:cNvPr>
            <p:cNvSpPr txBox="1"/>
            <p:nvPr/>
          </p:nvSpPr>
          <p:spPr>
            <a:xfrm>
              <a:off x="6506017" y="1191924"/>
              <a:ext cx="2538745" cy="676200"/>
            </a:xfrm>
            <a:prstGeom prst="rect">
              <a:avLst/>
            </a:prstGeom>
            <a:noFill/>
            <a:ln>
              <a:noFill/>
            </a:ln>
          </p:spPr>
          <p:txBody>
            <a:bodyPr spcFirstLastPara="1" wrap="square" lIns="91425" tIns="0" rIns="91425" bIns="91425" anchor="ctr" anchorCtr="0">
              <a:noAutofit/>
            </a:bodyPr>
            <a:lstStyle/>
            <a:p>
              <a:pPr algn="just"/>
              <a:r>
                <a:rPr lang="en-IN" sz="1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methodology outperforms other existing methods in terms of F1-measure accuracy, and it can recognize malware operating within short timeframes, which is a significant advantage over other techniques</a:t>
              </a:r>
            </a:p>
            <a:p>
              <a:pPr marL="0" lvl="0" indent="0" algn="just" rtl="0">
                <a:spcBef>
                  <a:spcPts val="0"/>
                </a:spcBef>
                <a:spcAft>
                  <a:spcPts val="0"/>
                </a:spcAft>
                <a:buNone/>
              </a:pPr>
              <a:endParaRPr sz="1200" dirty="0">
                <a:solidFill>
                  <a:schemeClr val="dk1"/>
                </a:solidFill>
                <a:latin typeface="Roboto"/>
                <a:ea typeface="Roboto"/>
                <a:cs typeface="Roboto"/>
                <a:sym typeface="Roboto"/>
              </a:endParaRPr>
            </a:p>
          </p:txBody>
        </p:sp>
        <p:sp>
          <p:nvSpPr>
            <p:cNvPr id="42" name="Google Shape;1568;p33">
              <a:extLst>
                <a:ext uri="{FF2B5EF4-FFF2-40B4-BE49-F238E27FC236}">
                  <a16:creationId xmlns:a16="http://schemas.microsoft.com/office/drawing/2014/main" id="{2D33280A-576F-49C2-BC3A-48026913255F}"/>
                </a:ext>
              </a:extLst>
            </p:cNvPr>
            <p:cNvSpPr/>
            <p:nvPr/>
          </p:nvSpPr>
          <p:spPr>
            <a:xfrm>
              <a:off x="2829981" y="2468076"/>
              <a:ext cx="639138" cy="58631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Fira Sans Medium"/>
                  <a:ea typeface="Fira Sans Medium"/>
                  <a:cs typeface="Fira Sans Medium"/>
                  <a:sym typeface="Fira Sans Medium"/>
                </a:rPr>
                <a:t>3</a:t>
              </a:r>
              <a:endParaRPr sz="1800" dirty="0">
                <a:latin typeface="Fira Sans Medium"/>
                <a:ea typeface="Fira Sans Medium"/>
                <a:cs typeface="Fira Sans Medium"/>
                <a:sym typeface="Fira Sans Medium"/>
              </a:endParaRPr>
            </a:p>
          </p:txBody>
        </p:sp>
        <p:sp>
          <p:nvSpPr>
            <p:cNvPr id="26" name="Google Shape;1569;p33">
              <a:extLst>
                <a:ext uri="{FF2B5EF4-FFF2-40B4-BE49-F238E27FC236}">
                  <a16:creationId xmlns:a16="http://schemas.microsoft.com/office/drawing/2014/main" id="{0BF19D86-FB64-4E60-B917-33AC06FABB15}"/>
                </a:ext>
              </a:extLst>
            </p:cNvPr>
            <p:cNvSpPr txBox="1"/>
            <p:nvPr/>
          </p:nvSpPr>
          <p:spPr>
            <a:xfrm>
              <a:off x="6647417" y="3848544"/>
              <a:ext cx="2361555" cy="767093"/>
            </a:xfrm>
            <a:prstGeom prst="rect">
              <a:avLst/>
            </a:prstGeom>
            <a:noFill/>
            <a:ln>
              <a:noFill/>
            </a:ln>
          </p:spPr>
          <p:txBody>
            <a:bodyPr spcFirstLastPara="1" wrap="square" lIns="91425" tIns="0" rIns="91425" bIns="91425" anchor="ctr" anchorCtr="0">
              <a:noAutofit/>
            </a:bodyPr>
            <a:lstStyle/>
            <a:p>
              <a:pPr marL="285750" indent="-285750" algn="just">
                <a:buFont typeface="Wingdings" panose="05000000000000000000" pitchFamily="2" charset="2"/>
                <a:buChar char="Ø"/>
              </a:pPr>
              <a:endParaRPr lang="en-IN" sz="1200" dirty="0">
                <a:solidFill>
                  <a:srgbClr val="37415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IN" sz="1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This would provide more insight into the effectiveness of the approach in detecting actual anomalous behaviour</a:t>
              </a:r>
              <a:endParaRPr lang="en-IN" sz="1200" dirty="0">
                <a:latin typeface="Times New Roman" panose="02020603050405020304" pitchFamily="18" charset="0"/>
                <a:cs typeface="Times New Roman" panose="02020603050405020304" pitchFamily="18" charset="0"/>
              </a:endParaRPr>
            </a:p>
            <a:p>
              <a:pPr marL="0" lvl="0" indent="0" algn="r" rtl="0">
                <a:spcBef>
                  <a:spcPts val="0"/>
                </a:spcBef>
                <a:spcAft>
                  <a:spcPts val="0"/>
                </a:spcAft>
                <a:buNone/>
              </a:pPr>
              <a:endParaRPr sz="1200" dirty="0">
                <a:solidFill>
                  <a:schemeClr val="dk1"/>
                </a:solidFill>
                <a:latin typeface="Roboto"/>
                <a:ea typeface="Roboto"/>
                <a:cs typeface="Roboto"/>
                <a:sym typeface="Roboto"/>
              </a:endParaRPr>
            </a:p>
          </p:txBody>
        </p:sp>
        <p:sp>
          <p:nvSpPr>
            <p:cNvPr id="29" name="Google Shape;1574;p33">
              <a:extLst>
                <a:ext uri="{FF2B5EF4-FFF2-40B4-BE49-F238E27FC236}">
                  <a16:creationId xmlns:a16="http://schemas.microsoft.com/office/drawing/2014/main" id="{C2D82789-EAFD-4654-B1D7-A820F32F74A6}"/>
                </a:ext>
              </a:extLst>
            </p:cNvPr>
            <p:cNvSpPr/>
            <p:nvPr/>
          </p:nvSpPr>
          <p:spPr>
            <a:xfrm>
              <a:off x="5418065" y="3528674"/>
              <a:ext cx="1141041" cy="1192317"/>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Fira Sans Medium"/>
                  <a:ea typeface="Fira Sans Medium"/>
                  <a:cs typeface="Fira Sans Medium"/>
                  <a:sym typeface="Fira Sans Medium"/>
                </a:rPr>
                <a:t>6</a:t>
              </a:r>
              <a:endParaRPr sz="1800" dirty="0">
                <a:latin typeface="Fira Sans Medium"/>
                <a:ea typeface="Fira Sans Medium"/>
                <a:cs typeface="Fira Sans Medium"/>
                <a:sym typeface="Fira Sans Medium"/>
              </a:endParaRPr>
            </a:p>
          </p:txBody>
        </p:sp>
        <p:sp>
          <p:nvSpPr>
            <p:cNvPr id="30" name="Google Shape;1575;p33">
              <a:extLst>
                <a:ext uri="{FF2B5EF4-FFF2-40B4-BE49-F238E27FC236}">
                  <a16:creationId xmlns:a16="http://schemas.microsoft.com/office/drawing/2014/main" id="{76B489F8-6893-4E93-B7DD-8BF8325CF20E}"/>
                </a:ext>
              </a:extLst>
            </p:cNvPr>
            <p:cNvSpPr/>
            <p:nvPr/>
          </p:nvSpPr>
          <p:spPr>
            <a:xfrm>
              <a:off x="4686300" y="3377487"/>
              <a:ext cx="600000" cy="60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6;p33">
              <a:extLst>
                <a:ext uri="{FF2B5EF4-FFF2-40B4-BE49-F238E27FC236}">
                  <a16:creationId xmlns:a16="http://schemas.microsoft.com/office/drawing/2014/main" id="{6DE5122F-3074-4DA7-B05C-565328B059EA}"/>
                </a:ext>
              </a:extLst>
            </p:cNvPr>
            <p:cNvSpPr txBox="1"/>
            <p:nvPr/>
          </p:nvSpPr>
          <p:spPr>
            <a:xfrm>
              <a:off x="135027" y="2701287"/>
              <a:ext cx="2502967" cy="676200"/>
            </a:xfrm>
            <a:prstGeom prst="rect">
              <a:avLst/>
            </a:prstGeom>
            <a:noFill/>
            <a:ln>
              <a:noFill/>
            </a:ln>
          </p:spPr>
          <p:txBody>
            <a:bodyPr spcFirstLastPara="1" wrap="square" lIns="91425" tIns="0" rIns="91425" bIns="91425" anchor="ctr" anchorCtr="0">
              <a:noAutofit/>
            </a:bodyPr>
            <a:lstStyle/>
            <a:p>
              <a:pPr algn="just"/>
              <a:r>
                <a:rPr lang="en-IN" sz="12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We conduct experiments on a dataset of power consumption traces collected from a set of smartphones running both benign and malicious applications. </a:t>
              </a:r>
            </a:p>
            <a:p>
              <a:pPr marL="0" lvl="0" indent="0" algn="just" rtl="0">
                <a:spcBef>
                  <a:spcPts val="0"/>
                </a:spcBef>
                <a:spcAft>
                  <a:spcPts val="0"/>
                </a:spcAft>
                <a:buNone/>
              </a:pPr>
              <a:endParaRPr sz="1200" dirty="0">
                <a:solidFill>
                  <a:schemeClr val="dk1"/>
                </a:solidFill>
                <a:latin typeface="Roboto"/>
                <a:ea typeface="Roboto"/>
                <a:cs typeface="Roboto"/>
                <a:sym typeface="Roboto"/>
              </a:endParaRPr>
            </a:p>
          </p:txBody>
        </p:sp>
        <p:sp>
          <p:nvSpPr>
            <p:cNvPr id="33" name="Google Shape;1578;p33">
              <a:extLst>
                <a:ext uri="{FF2B5EF4-FFF2-40B4-BE49-F238E27FC236}">
                  <a16:creationId xmlns:a16="http://schemas.microsoft.com/office/drawing/2014/main" id="{56F60F73-3B4B-49E3-9FDA-308520083727}"/>
                </a:ext>
              </a:extLst>
            </p:cNvPr>
            <p:cNvSpPr/>
            <p:nvPr/>
          </p:nvSpPr>
          <p:spPr>
            <a:xfrm>
              <a:off x="3886200" y="3377487"/>
              <a:ext cx="600000" cy="60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83;p33">
              <a:extLst>
                <a:ext uri="{FF2B5EF4-FFF2-40B4-BE49-F238E27FC236}">
                  <a16:creationId xmlns:a16="http://schemas.microsoft.com/office/drawing/2014/main" id="{B1F06B39-4DDF-4C9A-9852-6090ACFAA640}"/>
                </a:ext>
              </a:extLst>
            </p:cNvPr>
            <p:cNvSpPr/>
            <p:nvPr/>
          </p:nvSpPr>
          <p:spPr>
            <a:xfrm>
              <a:off x="2808636" y="3823990"/>
              <a:ext cx="667516" cy="453547"/>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Fira Sans Medium"/>
                  <a:ea typeface="Fira Sans Medium"/>
                  <a:cs typeface="Fira Sans Medium"/>
                  <a:sym typeface="Fira Sans Medium"/>
                </a:rPr>
                <a:t>5</a:t>
              </a:r>
              <a:endParaRPr sz="1800" dirty="0">
                <a:latin typeface="Fira Sans Medium"/>
                <a:ea typeface="Fira Sans Medium"/>
                <a:cs typeface="Fira Sans Medium"/>
                <a:sym typeface="Fira Sans Medium"/>
              </a:endParaRPr>
            </a:p>
          </p:txBody>
        </p:sp>
      </p:grpSp>
      <p:sp>
        <p:nvSpPr>
          <p:cNvPr id="53" name="Google Shape;1584;p33">
            <a:extLst>
              <a:ext uri="{FF2B5EF4-FFF2-40B4-BE49-F238E27FC236}">
                <a16:creationId xmlns:a16="http://schemas.microsoft.com/office/drawing/2014/main" id="{CD0D1AB9-8EBD-48CD-8611-C34B243F1B4C}"/>
              </a:ext>
            </a:extLst>
          </p:cNvPr>
          <p:cNvSpPr txBox="1">
            <a:spLocks/>
          </p:cNvSpPr>
          <p:nvPr/>
        </p:nvSpPr>
        <p:spPr>
          <a:xfrm>
            <a:off x="2125775" y="354003"/>
            <a:ext cx="4892400" cy="3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IN" dirty="0"/>
          </a:p>
        </p:txBody>
      </p:sp>
      <p:sp>
        <p:nvSpPr>
          <p:cNvPr id="54" name="Google Shape;1585;p33">
            <a:extLst>
              <a:ext uri="{FF2B5EF4-FFF2-40B4-BE49-F238E27FC236}">
                <a16:creationId xmlns:a16="http://schemas.microsoft.com/office/drawing/2014/main" id="{F918CDA1-FA08-4C0F-A661-52284F962DB7}"/>
              </a:ext>
            </a:extLst>
          </p:cNvPr>
          <p:cNvSpPr/>
          <p:nvPr/>
        </p:nvSpPr>
        <p:spPr>
          <a:xfrm>
            <a:off x="4044887" y="2032699"/>
            <a:ext cx="282626" cy="267564"/>
          </a:xfrm>
          <a:custGeom>
            <a:avLst/>
            <a:gdLst/>
            <a:ahLst/>
            <a:cxnLst/>
            <a:rect l="l" t="t" r="r" b="b"/>
            <a:pathLst>
              <a:path w="18748" h="17743" extrusionOk="0">
                <a:moveTo>
                  <a:pt x="14567" y="1"/>
                </a:moveTo>
                <a:cubicBezTo>
                  <a:pt x="13127" y="1"/>
                  <a:pt x="11754" y="846"/>
                  <a:pt x="11154" y="2253"/>
                </a:cubicBezTo>
                <a:cubicBezTo>
                  <a:pt x="10878" y="2930"/>
                  <a:pt x="10803" y="3631"/>
                  <a:pt x="10928" y="4308"/>
                </a:cubicBezTo>
                <a:lnTo>
                  <a:pt x="6542" y="6514"/>
                </a:lnTo>
                <a:cubicBezTo>
                  <a:pt x="5866" y="5712"/>
                  <a:pt x="4838" y="5185"/>
                  <a:pt x="3685" y="5185"/>
                </a:cubicBezTo>
                <a:cubicBezTo>
                  <a:pt x="1655" y="5185"/>
                  <a:pt x="1" y="6839"/>
                  <a:pt x="1" y="8869"/>
                </a:cubicBezTo>
                <a:cubicBezTo>
                  <a:pt x="1" y="10925"/>
                  <a:pt x="1655" y="12579"/>
                  <a:pt x="3685" y="12579"/>
                </a:cubicBezTo>
                <a:cubicBezTo>
                  <a:pt x="4838" y="12579"/>
                  <a:pt x="5866" y="12052"/>
                  <a:pt x="6542" y="11225"/>
                </a:cubicBezTo>
                <a:lnTo>
                  <a:pt x="10928" y="13431"/>
                </a:lnTo>
                <a:cubicBezTo>
                  <a:pt x="10803" y="14108"/>
                  <a:pt x="10878" y="14834"/>
                  <a:pt x="11154" y="15511"/>
                </a:cubicBezTo>
                <a:cubicBezTo>
                  <a:pt x="11752" y="16912"/>
                  <a:pt x="13115" y="17742"/>
                  <a:pt x="14549" y="17742"/>
                </a:cubicBezTo>
                <a:cubicBezTo>
                  <a:pt x="15039" y="17742"/>
                  <a:pt x="15537" y="17645"/>
                  <a:pt x="16016" y="17441"/>
                </a:cubicBezTo>
                <a:cubicBezTo>
                  <a:pt x="17896" y="16639"/>
                  <a:pt x="18748" y="14483"/>
                  <a:pt x="17946" y="12604"/>
                </a:cubicBezTo>
                <a:cubicBezTo>
                  <a:pt x="17364" y="11197"/>
                  <a:pt x="15997" y="10352"/>
                  <a:pt x="14557" y="10352"/>
                </a:cubicBezTo>
                <a:cubicBezTo>
                  <a:pt x="14074" y="10352"/>
                  <a:pt x="13582" y="10447"/>
                  <a:pt x="13109" y="10649"/>
                </a:cubicBezTo>
                <a:cubicBezTo>
                  <a:pt x="12583" y="10900"/>
                  <a:pt x="12106" y="11225"/>
                  <a:pt x="11755" y="11651"/>
                </a:cubicBezTo>
                <a:lnTo>
                  <a:pt x="7344" y="9446"/>
                </a:lnTo>
                <a:cubicBezTo>
                  <a:pt x="7369" y="9245"/>
                  <a:pt x="7395" y="9070"/>
                  <a:pt x="7395" y="8869"/>
                </a:cubicBezTo>
                <a:cubicBezTo>
                  <a:pt x="7395" y="8694"/>
                  <a:pt x="7369" y="8493"/>
                  <a:pt x="7344" y="8318"/>
                </a:cubicBezTo>
                <a:lnTo>
                  <a:pt x="11755" y="6113"/>
                </a:lnTo>
                <a:cubicBezTo>
                  <a:pt x="12106" y="6514"/>
                  <a:pt x="12583" y="6864"/>
                  <a:pt x="13109" y="7090"/>
                </a:cubicBezTo>
                <a:cubicBezTo>
                  <a:pt x="13588" y="7294"/>
                  <a:pt x="14086" y="7391"/>
                  <a:pt x="14576" y="7391"/>
                </a:cubicBezTo>
                <a:cubicBezTo>
                  <a:pt x="16008" y="7391"/>
                  <a:pt x="17367" y="6561"/>
                  <a:pt x="17946" y="5160"/>
                </a:cubicBezTo>
                <a:cubicBezTo>
                  <a:pt x="18748" y="3280"/>
                  <a:pt x="17896" y="1100"/>
                  <a:pt x="16016" y="298"/>
                </a:cubicBezTo>
                <a:cubicBezTo>
                  <a:pt x="15543" y="96"/>
                  <a:pt x="15051" y="1"/>
                  <a:pt x="14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1586;p33">
            <a:extLst>
              <a:ext uri="{FF2B5EF4-FFF2-40B4-BE49-F238E27FC236}">
                <a16:creationId xmlns:a16="http://schemas.microsoft.com/office/drawing/2014/main" id="{7E87B752-A524-4D08-B3FA-B285359752AF}"/>
              </a:ext>
            </a:extLst>
          </p:cNvPr>
          <p:cNvGrpSpPr/>
          <p:nvPr/>
        </p:nvGrpSpPr>
        <p:grpSpPr>
          <a:xfrm>
            <a:off x="4826093" y="3515436"/>
            <a:ext cx="336467" cy="324110"/>
            <a:chOff x="4818065" y="3515436"/>
            <a:chExt cx="336467" cy="324110"/>
          </a:xfrm>
        </p:grpSpPr>
        <p:sp>
          <p:nvSpPr>
            <p:cNvPr id="56" name="Google Shape;1587;p33">
              <a:extLst>
                <a:ext uri="{FF2B5EF4-FFF2-40B4-BE49-F238E27FC236}">
                  <a16:creationId xmlns:a16="http://schemas.microsoft.com/office/drawing/2014/main" id="{137716A1-3224-4B67-A2E8-6DF936C3781A}"/>
                </a:ext>
              </a:extLst>
            </p:cNvPr>
            <p:cNvSpPr/>
            <p:nvPr/>
          </p:nvSpPr>
          <p:spPr>
            <a:xfrm>
              <a:off x="4972236" y="3515436"/>
              <a:ext cx="96585" cy="81762"/>
            </a:xfrm>
            <a:custGeom>
              <a:avLst/>
              <a:gdLst/>
              <a:ahLst/>
              <a:cxnLst/>
              <a:rect l="l" t="t" r="r" b="b"/>
              <a:pathLst>
                <a:path w="3056" h="2587" extrusionOk="0">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88;p33">
              <a:extLst>
                <a:ext uri="{FF2B5EF4-FFF2-40B4-BE49-F238E27FC236}">
                  <a16:creationId xmlns:a16="http://schemas.microsoft.com/office/drawing/2014/main" id="{755D16F2-DCF3-48D3-B5FE-659B768D55B8}"/>
                </a:ext>
              </a:extLst>
            </p:cNvPr>
            <p:cNvSpPr/>
            <p:nvPr/>
          </p:nvSpPr>
          <p:spPr>
            <a:xfrm>
              <a:off x="4818065" y="3567490"/>
              <a:ext cx="336467" cy="272056"/>
            </a:xfrm>
            <a:custGeom>
              <a:avLst/>
              <a:gdLst/>
              <a:ahLst/>
              <a:cxnLst/>
              <a:rect l="l" t="t" r="r" b="b"/>
              <a:pathLst>
                <a:path w="10646" h="8608" extrusionOk="0">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589;p33">
            <a:extLst>
              <a:ext uri="{FF2B5EF4-FFF2-40B4-BE49-F238E27FC236}">
                <a16:creationId xmlns:a16="http://schemas.microsoft.com/office/drawing/2014/main" id="{A84D826C-27CB-4373-9DF3-201ECB23FCA0}"/>
              </a:ext>
            </a:extLst>
          </p:cNvPr>
          <p:cNvSpPr/>
          <p:nvPr/>
        </p:nvSpPr>
        <p:spPr>
          <a:xfrm>
            <a:off x="4072915" y="3528674"/>
            <a:ext cx="226569" cy="319870"/>
          </a:xfrm>
          <a:custGeom>
            <a:avLst/>
            <a:gdLst/>
            <a:ahLst/>
            <a:cxnLst/>
            <a:rect l="l" t="t" r="r" b="b"/>
            <a:pathLst>
              <a:path w="13565" h="19151" extrusionOk="0">
                <a:moveTo>
                  <a:pt x="6748" y="2696"/>
                </a:moveTo>
                <a:cubicBezTo>
                  <a:pt x="8844" y="2696"/>
                  <a:pt x="10852" y="4330"/>
                  <a:pt x="10852" y="6792"/>
                </a:cubicBezTo>
                <a:cubicBezTo>
                  <a:pt x="10872" y="9043"/>
                  <a:pt x="9043" y="10852"/>
                  <a:pt x="6793" y="10872"/>
                </a:cubicBezTo>
                <a:cubicBezTo>
                  <a:pt x="3155" y="10872"/>
                  <a:pt x="1327" y="6471"/>
                  <a:pt x="3899" y="3899"/>
                </a:cubicBezTo>
                <a:cubicBezTo>
                  <a:pt x="4730" y="3068"/>
                  <a:pt x="5749" y="2696"/>
                  <a:pt x="6748" y="2696"/>
                </a:cubicBezTo>
                <a:close/>
                <a:moveTo>
                  <a:pt x="6793" y="0"/>
                </a:moveTo>
                <a:cubicBezTo>
                  <a:pt x="3035" y="0"/>
                  <a:pt x="1" y="3035"/>
                  <a:pt x="1" y="6792"/>
                </a:cubicBezTo>
                <a:cubicBezTo>
                  <a:pt x="1" y="10530"/>
                  <a:pt x="6793" y="19151"/>
                  <a:pt x="6793" y="19151"/>
                </a:cubicBezTo>
                <a:cubicBezTo>
                  <a:pt x="6793" y="19151"/>
                  <a:pt x="13565" y="10530"/>
                  <a:pt x="13565" y="6792"/>
                </a:cubicBezTo>
                <a:cubicBezTo>
                  <a:pt x="13565" y="3035"/>
                  <a:pt x="10530" y="0"/>
                  <a:pt x="67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90;p33">
            <a:extLst>
              <a:ext uri="{FF2B5EF4-FFF2-40B4-BE49-F238E27FC236}">
                <a16:creationId xmlns:a16="http://schemas.microsoft.com/office/drawing/2014/main" id="{E76B4C4C-4567-4498-ABBA-2C9C457EC33E}"/>
              </a:ext>
            </a:extLst>
          </p:cNvPr>
          <p:cNvSpPr/>
          <p:nvPr/>
        </p:nvSpPr>
        <p:spPr>
          <a:xfrm>
            <a:off x="4844989" y="2044036"/>
            <a:ext cx="282623" cy="244888"/>
          </a:xfrm>
          <a:custGeom>
            <a:avLst/>
            <a:gdLst/>
            <a:ahLst/>
            <a:cxnLst/>
            <a:rect l="l" t="t" r="r" b="b"/>
            <a:pathLst>
              <a:path w="8823" h="7645" extrusionOk="0">
                <a:moveTo>
                  <a:pt x="8822" y="2807"/>
                </a:moveTo>
                <a:cubicBezTo>
                  <a:pt x="8797" y="3083"/>
                  <a:pt x="8747" y="3333"/>
                  <a:pt x="8647" y="3584"/>
                </a:cubicBezTo>
                <a:cubicBezTo>
                  <a:pt x="8346" y="4436"/>
                  <a:pt x="7293" y="6466"/>
                  <a:pt x="4411" y="7644"/>
                </a:cubicBezTo>
                <a:cubicBezTo>
                  <a:pt x="1529" y="6466"/>
                  <a:pt x="476" y="4436"/>
                  <a:pt x="176" y="3584"/>
                </a:cubicBezTo>
                <a:cubicBezTo>
                  <a:pt x="75" y="3333"/>
                  <a:pt x="25" y="3083"/>
                  <a:pt x="0" y="2807"/>
                </a:cubicBezTo>
                <a:cubicBezTo>
                  <a:pt x="0" y="2030"/>
                  <a:pt x="201" y="602"/>
                  <a:pt x="1980" y="351"/>
                </a:cubicBezTo>
                <a:cubicBezTo>
                  <a:pt x="4311" y="0"/>
                  <a:pt x="4411" y="2030"/>
                  <a:pt x="4411" y="2030"/>
                </a:cubicBezTo>
                <a:cubicBezTo>
                  <a:pt x="4411" y="2030"/>
                  <a:pt x="4511" y="50"/>
                  <a:pt x="6842" y="351"/>
                </a:cubicBezTo>
                <a:cubicBezTo>
                  <a:pt x="8672" y="577"/>
                  <a:pt x="8822" y="2030"/>
                  <a:pt x="8822" y="2807"/>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91;p33">
            <a:extLst>
              <a:ext uri="{FF2B5EF4-FFF2-40B4-BE49-F238E27FC236}">
                <a16:creationId xmlns:a16="http://schemas.microsoft.com/office/drawing/2014/main" id="{8E30D49E-16AE-4815-ADC6-8EA996D8C4E5}"/>
              </a:ext>
            </a:extLst>
          </p:cNvPr>
          <p:cNvSpPr/>
          <p:nvPr/>
        </p:nvSpPr>
        <p:spPr>
          <a:xfrm>
            <a:off x="4838640" y="2773724"/>
            <a:ext cx="295320" cy="296527"/>
          </a:xfrm>
          <a:custGeom>
            <a:avLst/>
            <a:gdLst/>
            <a:ahLst/>
            <a:cxnLst/>
            <a:rect l="l" t="t" r="r" b="b"/>
            <a:pathLst>
              <a:path w="18597" h="18673" extrusionOk="0">
                <a:moveTo>
                  <a:pt x="9599" y="9600"/>
                </a:moveTo>
                <a:cubicBezTo>
                  <a:pt x="7995" y="9600"/>
                  <a:pt x="8171" y="7119"/>
                  <a:pt x="9775" y="7119"/>
                </a:cubicBezTo>
                <a:cubicBezTo>
                  <a:pt x="11379" y="7119"/>
                  <a:pt x="11203" y="9600"/>
                  <a:pt x="9599" y="9600"/>
                </a:cubicBezTo>
                <a:close/>
                <a:moveTo>
                  <a:pt x="4462" y="9575"/>
                </a:moveTo>
                <a:cubicBezTo>
                  <a:pt x="2832" y="9575"/>
                  <a:pt x="3008" y="7069"/>
                  <a:pt x="4612" y="7069"/>
                </a:cubicBezTo>
                <a:cubicBezTo>
                  <a:pt x="6241" y="7069"/>
                  <a:pt x="6066" y="9575"/>
                  <a:pt x="4462" y="9575"/>
                </a:cubicBezTo>
                <a:close/>
                <a:moveTo>
                  <a:pt x="14462" y="7194"/>
                </a:moveTo>
                <a:cubicBezTo>
                  <a:pt x="16066" y="7194"/>
                  <a:pt x="15890" y="9700"/>
                  <a:pt x="14286" y="9700"/>
                </a:cubicBezTo>
                <a:cubicBezTo>
                  <a:pt x="12682" y="9700"/>
                  <a:pt x="12858" y="7194"/>
                  <a:pt x="14462" y="7194"/>
                </a:cubicBezTo>
                <a:close/>
                <a:moveTo>
                  <a:pt x="12306" y="15690"/>
                </a:moveTo>
                <a:cubicBezTo>
                  <a:pt x="15965" y="14612"/>
                  <a:pt x="18597" y="11605"/>
                  <a:pt x="18597" y="8071"/>
                </a:cubicBezTo>
                <a:cubicBezTo>
                  <a:pt x="18597" y="3610"/>
                  <a:pt x="14437" y="1"/>
                  <a:pt x="9299" y="1"/>
                </a:cubicBezTo>
                <a:cubicBezTo>
                  <a:pt x="4186" y="1"/>
                  <a:pt x="0" y="3610"/>
                  <a:pt x="0" y="8071"/>
                </a:cubicBezTo>
                <a:cubicBezTo>
                  <a:pt x="0" y="11830"/>
                  <a:pt x="2983" y="14988"/>
                  <a:pt x="7018" y="15891"/>
                </a:cubicBezTo>
                <a:lnTo>
                  <a:pt x="7018" y="15891"/>
                </a:lnTo>
                <a:cubicBezTo>
                  <a:pt x="7143" y="15991"/>
                  <a:pt x="10276" y="18547"/>
                  <a:pt x="14036" y="18673"/>
                </a:cubicBezTo>
                <a:cubicBezTo>
                  <a:pt x="14036" y="18673"/>
                  <a:pt x="11128" y="16517"/>
                  <a:pt x="12306" y="1569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592;p33">
            <a:extLst>
              <a:ext uri="{FF2B5EF4-FFF2-40B4-BE49-F238E27FC236}">
                <a16:creationId xmlns:a16="http://schemas.microsoft.com/office/drawing/2014/main" id="{EF8973D9-BC06-4D23-AFE5-4EA15329DAFE}"/>
              </a:ext>
            </a:extLst>
          </p:cNvPr>
          <p:cNvGrpSpPr/>
          <p:nvPr/>
        </p:nvGrpSpPr>
        <p:grpSpPr>
          <a:xfrm>
            <a:off x="4013171" y="2771357"/>
            <a:ext cx="346058" cy="301259"/>
            <a:chOff x="4013171" y="2771357"/>
            <a:chExt cx="346058" cy="301259"/>
          </a:xfrm>
        </p:grpSpPr>
        <p:sp>
          <p:nvSpPr>
            <p:cNvPr id="62" name="Google Shape;1593;p33">
              <a:extLst>
                <a:ext uri="{FF2B5EF4-FFF2-40B4-BE49-F238E27FC236}">
                  <a16:creationId xmlns:a16="http://schemas.microsoft.com/office/drawing/2014/main" id="{F7B00749-A24F-4A6A-8406-305422C6A5C0}"/>
                </a:ext>
              </a:extLst>
            </p:cNvPr>
            <p:cNvSpPr/>
            <p:nvPr/>
          </p:nvSpPr>
          <p:spPr>
            <a:xfrm>
              <a:off x="4013171" y="2882732"/>
              <a:ext cx="110659" cy="189884"/>
            </a:xfrm>
            <a:custGeom>
              <a:avLst/>
              <a:gdLst/>
              <a:ahLst/>
              <a:cxnLst/>
              <a:rect l="l" t="t" r="r" b="b"/>
              <a:pathLst>
                <a:path w="7670" h="13159" extrusionOk="0">
                  <a:moveTo>
                    <a:pt x="1028" y="1"/>
                  </a:moveTo>
                  <a:cubicBezTo>
                    <a:pt x="276" y="1"/>
                    <a:pt x="1" y="302"/>
                    <a:pt x="1" y="1078"/>
                  </a:cubicBezTo>
                  <a:cubicBezTo>
                    <a:pt x="1" y="2908"/>
                    <a:pt x="1" y="4738"/>
                    <a:pt x="1" y="6567"/>
                  </a:cubicBezTo>
                  <a:cubicBezTo>
                    <a:pt x="1" y="8422"/>
                    <a:pt x="1" y="10302"/>
                    <a:pt x="1" y="12156"/>
                  </a:cubicBezTo>
                  <a:cubicBezTo>
                    <a:pt x="1" y="12858"/>
                    <a:pt x="276" y="13159"/>
                    <a:pt x="1003" y="13159"/>
                  </a:cubicBezTo>
                  <a:lnTo>
                    <a:pt x="6642" y="13159"/>
                  </a:lnTo>
                  <a:cubicBezTo>
                    <a:pt x="7369" y="13159"/>
                    <a:pt x="7670" y="12858"/>
                    <a:pt x="7670" y="12131"/>
                  </a:cubicBezTo>
                  <a:cubicBezTo>
                    <a:pt x="7670" y="8422"/>
                    <a:pt x="7670" y="4738"/>
                    <a:pt x="7670" y="1028"/>
                  </a:cubicBezTo>
                  <a:cubicBezTo>
                    <a:pt x="7670" y="302"/>
                    <a:pt x="7369" y="1"/>
                    <a:pt x="6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94;p33">
              <a:extLst>
                <a:ext uri="{FF2B5EF4-FFF2-40B4-BE49-F238E27FC236}">
                  <a16:creationId xmlns:a16="http://schemas.microsoft.com/office/drawing/2014/main" id="{7EE71FFF-061C-4F8E-8341-C1ECD26AA885}"/>
                </a:ext>
              </a:extLst>
            </p:cNvPr>
            <p:cNvSpPr/>
            <p:nvPr/>
          </p:nvSpPr>
          <p:spPr>
            <a:xfrm>
              <a:off x="4139368" y="2771357"/>
              <a:ext cx="219861" cy="286089"/>
            </a:xfrm>
            <a:custGeom>
              <a:avLst/>
              <a:gdLst/>
              <a:ahLst/>
              <a:cxnLst/>
              <a:rect l="l" t="t" r="r" b="b"/>
              <a:pathLst>
                <a:path w="15239" h="19826" extrusionOk="0">
                  <a:moveTo>
                    <a:pt x="6692" y="19775"/>
                  </a:moveTo>
                  <a:cubicBezTo>
                    <a:pt x="5164" y="19775"/>
                    <a:pt x="3610" y="19750"/>
                    <a:pt x="2081" y="19775"/>
                  </a:cubicBezTo>
                  <a:cubicBezTo>
                    <a:pt x="1279" y="19800"/>
                    <a:pt x="702" y="19424"/>
                    <a:pt x="176" y="18923"/>
                  </a:cubicBezTo>
                  <a:cubicBezTo>
                    <a:pt x="76" y="18798"/>
                    <a:pt x="1" y="18572"/>
                    <a:pt x="1" y="18397"/>
                  </a:cubicBezTo>
                  <a:cubicBezTo>
                    <a:pt x="1" y="15740"/>
                    <a:pt x="1" y="13108"/>
                    <a:pt x="1" y="10452"/>
                  </a:cubicBezTo>
                  <a:cubicBezTo>
                    <a:pt x="1" y="10276"/>
                    <a:pt x="76" y="10051"/>
                    <a:pt x="201" y="9975"/>
                  </a:cubicBezTo>
                  <a:cubicBezTo>
                    <a:pt x="1805" y="8898"/>
                    <a:pt x="2758" y="7344"/>
                    <a:pt x="3484" y="5615"/>
                  </a:cubicBezTo>
                  <a:cubicBezTo>
                    <a:pt x="3760" y="5013"/>
                    <a:pt x="3986" y="4411"/>
                    <a:pt x="4186" y="3785"/>
                  </a:cubicBezTo>
                  <a:cubicBezTo>
                    <a:pt x="4311" y="3434"/>
                    <a:pt x="4362" y="3058"/>
                    <a:pt x="4387" y="2707"/>
                  </a:cubicBezTo>
                  <a:cubicBezTo>
                    <a:pt x="4412" y="2031"/>
                    <a:pt x="4412" y="1354"/>
                    <a:pt x="4387" y="702"/>
                  </a:cubicBezTo>
                  <a:cubicBezTo>
                    <a:pt x="4362" y="226"/>
                    <a:pt x="4612" y="0"/>
                    <a:pt x="4988" y="126"/>
                  </a:cubicBezTo>
                  <a:cubicBezTo>
                    <a:pt x="5464" y="276"/>
                    <a:pt x="5966" y="502"/>
                    <a:pt x="6316" y="828"/>
                  </a:cubicBezTo>
                  <a:cubicBezTo>
                    <a:pt x="7043" y="1529"/>
                    <a:pt x="7369" y="2507"/>
                    <a:pt x="7369" y="3484"/>
                  </a:cubicBezTo>
                  <a:cubicBezTo>
                    <a:pt x="7344" y="4612"/>
                    <a:pt x="7194" y="5740"/>
                    <a:pt x="7043" y="6843"/>
                  </a:cubicBezTo>
                  <a:cubicBezTo>
                    <a:pt x="6943" y="7469"/>
                    <a:pt x="7068" y="7720"/>
                    <a:pt x="7720" y="7720"/>
                  </a:cubicBezTo>
                  <a:cubicBezTo>
                    <a:pt x="9324" y="7720"/>
                    <a:pt x="10928" y="7720"/>
                    <a:pt x="12532" y="7720"/>
                  </a:cubicBezTo>
                  <a:cubicBezTo>
                    <a:pt x="13409" y="7720"/>
                    <a:pt x="14136" y="8096"/>
                    <a:pt x="14738" y="8672"/>
                  </a:cubicBezTo>
                  <a:cubicBezTo>
                    <a:pt x="15239" y="9173"/>
                    <a:pt x="15189" y="10301"/>
                    <a:pt x="14763" y="10828"/>
                  </a:cubicBezTo>
                  <a:cubicBezTo>
                    <a:pt x="14637" y="11003"/>
                    <a:pt x="14587" y="11354"/>
                    <a:pt x="14662" y="11554"/>
                  </a:cubicBezTo>
                  <a:cubicBezTo>
                    <a:pt x="14963" y="12381"/>
                    <a:pt x="14938" y="13108"/>
                    <a:pt x="14311" y="13785"/>
                  </a:cubicBezTo>
                  <a:cubicBezTo>
                    <a:pt x="14161" y="13935"/>
                    <a:pt x="14161" y="14186"/>
                    <a:pt x="14136" y="14412"/>
                  </a:cubicBezTo>
                  <a:cubicBezTo>
                    <a:pt x="14061" y="14938"/>
                    <a:pt x="14036" y="15464"/>
                    <a:pt x="13961" y="15965"/>
                  </a:cubicBezTo>
                  <a:cubicBezTo>
                    <a:pt x="13910" y="16191"/>
                    <a:pt x="13785" y="16492"/>
                    <a:pt x="13635" y="16592"/>
                  </a:cubicBezTo>
                  <a:cubicBezTo>
                    <a:pt x="13033" y="16943"/>
                    <a:pt x="12983" y="17494"/>
                    <a:pt x="12933" y="18071"/>
                  </a:cubicBezTo>
                  <a:cubicBezTo>
                    <a:pt x="12908" y="18371"/>
                    <a:pt x="12758" y="18672"/>
                    <a:pt x="12632" y="18948"/>
                  </a:cubicBezTo>
                  <a:cubicBezTo>
                    <a:pt x="12357" y="19524"/>
                    <a:pt x="11956" y="19825"/>
                    <a:pt x="11254" y="19800"/>
                  </a:cubicBezTo>
                  <a:cubicBezTo>
                    <a:pt x="9750" y="19750"/>
                    <a:pt x="8221" y="19775"/>
                    <a:pt x="6692" y="197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TextBox 64">
            <a:extLst>
              <a:ext uri="{FF2B5EF4-FFF2-40B4-BE49-F238E27FC236}">
                <a16:creationId xmlns:a16="http://schemas.microsoft.com/office/drawing/2014/main" id="{A8319FBE-8FE9-45B4-BCA4-FF6603D74F5A}"/>
              </a:ext>
            </a:extLst>
          </p:cNvPr>
          <p:cNvSpPr txBox="1"/>
          <p:nvPr/>
        </p:nvSpPr>
        <p:spPr>
          <a:xfrm>
            <a:off x="3469118" y="157541"/>
            <a:ext cx="4806550" cy="461665"/>
          </a:xfrm>
          <a:prstGeom prst="rect">
            <a:avLst/>
          </a:prstGeom>
          <a:noFill/>
        </p:spPr>
        <p:txBody>
          <a:bodyPr wrap="square">
            <a:spAutoFit/>
          </a:bodyPr>
          <a:lstStyle/>
          <a:p>
            <a:r>
              <a:rPr lang="en" sz="2400" dirty="0">
                <a:latin typeface="Times New Roman" panose="02020603050405020304" pitchFamily="18" charset="0"/>
                <a:cs typeface="Times New Roman" panose="02020603050405020304" pitchFamily="18" charset="0"/>
              </a:rPr>
              <a:t>CONCLUSION</a:t>
            </a:r>
            <a:endParaRPr lang="en-IN" sz="2400" dirty="0"/>
          </a:p>
        </p:txBody>
      </p:sp>
      <p:sp>
        <p:nvSpPr>
          <p:cNvPr id="72" name="Google Shape;1581;p33">
            <a:extLst>
              <a:ext uri="{FF2B5EF4-FFF2-40B4-BE49-F238E27FC236}">
                <a16:creationId xmlns:a16="http://schemas.microsoft.com/office/drawing/2014/main" id="{5FDB669F-A5FA-44D0-9911-F2D346DD6895}"/>
              </a:ext>
            </a:extLst>
          </p:cNvPr>
          <p:cNvSpPr/>
          <p:nvPr/>
        </p:nvSpPr>
        <p:spPr>
          <a:xfrm>
            <a:off x="2826195" y="2466487"/>
            <a:ext cx="330241" cy="587899"/>
          </a:xfrm>
          <a:custGeom>
            <a:avLst/>
            <a:gdLst/>
            <a:ahLst/>
            <a:cxnLst/>
            <a:rect l="l" t="t" r="r" b="b"/>
            <a:pathLst>
              <a:path w="11205" h="22382" extrusionOk="0">
                <a:moveTo>
                  <a:pt x="11204" y="3234"/>
                </a:moveTo>
                <a:lnTo>
                  <a:pt x="11204" y="1"/>
                </a:lnTo>
                <a:cubicBezTo>
                  <a:pt x="5014" y="1"/>
                  <a:pt x="1" y="5013"/>
                  <a:pt x="1" y="11204"/>
                </a:cubicBezTo>
                <a:cubicBezTo>
                  <a:pt x="1" y="17369"/>
                  <a:pt x="5014" y="22382"/>
                  <a:pt x="11204" y="22382"/>
                </a:cubicBezTo>
                <a:lnTo>
                  <a:pt x="11204" y="19149"/>
                </a:lnTo>
                <a:cubicBezTo>
                  <a:pt x="6793" y="19149"/>
                  <a:pt x="3234" y="15590"/>
                  <a:pt x="3234" y="11204"/>
                </a:cubicBezTo>
                <a:cubicBezTo>
                  <a:pt x="3234" y="6793"/>
                  <a:pt x="6793" y="3234"/>
                  <a:pt x="11204" y="32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582;p33">
            <a:extLst>
              <a:ext uri="{FF2B5EF4-FFF2-40B4-BE49-F238E27FC236}">
                <a16:creationId xmlns:a16="http://schemas.microsoft.com/office/drawing/2014/main" id="{D9662E5E-9181-4FFE-A457-7E47FC0E8D74}"/>
              </a:ext>
            </a:extLst>
          </p:cNvPr>
          <p:cNvSpPr/>
          <p:nvPr/>
        </p:nvSpPr>
        <p:spPr>
          <a:xfrm>
            <a:off x="3156436" y="2466487"/>
            <a:ext cx="330241" cy="587899"/>
          </a:xfrm>
          <a:custGeom>
            <a:avLst/>
            <a:gdLst/>
            <a:ahLst/>
            <a:cxnLst/>
            <a:rect l="l" t="t" r="r" b="b"/>
            <a:pathLst>
              <a:path w="11179" h="22382" extrusionOk="0">
                <a:moveTo>
                  <a:pt x="0" y="1"/>
                </a:moveTo>
                <a:lnTo>
                  <a:pt x="0" y="3234"/>
                </a:lnTo>
                <a:cubicBezTo>
                  <a:pt x="4386" y="3234"/>
                  <a:pt x="7945" y="6793"/>
                  <a:pt x="7945" y="11204"/>
                </a:cubicBezTo>
                <a:cubicBezTo>
                  <a:pt x="7945" y="15590"/>
                  <a:pt x="4386" y="19149"/>
                  <a:pt x="0" y="19149"/>
                </a:cubicBezTo>
                <a:lnTo>
                  <a:pt x="0" y="22382"/>
                </a:lnTo>
                <a:cubicBezTo>
                  <a:pt x="6165" y="22382"/>
                  <a:pt x="11178" y="17369"/>
                  <a:pt x="11178" y="11204"/>
                </a:cubicBezTo>
                <a:cubicBezTo>
                  <a:pt x="11178" y="5013"/>
                  <a:pt x="616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581;p33">
            <a:extLst>
              <a:ext uri="{FF2B5EF4-FFF2-40B4-BE49-F238E27FC236}">
                <a16:creationId xmlns:a16="http://schemas.microsoft.com/office/drawing/2014/main" id="{0396A2F3-BA36-426E-B412-35952873A1A8}"/>
              </a:ext>
            </a:extLst>
          </p:cNvPr>
          <p:cNvSpPr/>
          <p:nvPr/>
        </p:nvSpPr>
        <p:spPr>
          <a:xfrm>
            <a:off x="2815670" y="1435813"/>
            <a:ext cx="330241" cy="587899"/>
          </a:xfrm>
          <a:custGeom>
            <a:avLst/>
            <a:gdLst/>
            <a:ahLst/>
            <a:cxnLst/>
            <a:rect l="l" t="t" r="r" b="b"/>
            <a:pathLst>
              <a:path w="11205" h="22382" extrusionOk="0">
                <a:moveTo>
                  <a:pt x="11204" y="3234"/>
                </a:moveTo>
                <a:lnTo>
                  <a:pt x="11204" y="1"/>
                </a:lnTo>
                <a:cubicBezTo>
                  <a:pt x="5014" y="1"/>
                  <a:pt x="1" y="5013"/>
                  <a:pt x="1" y="11204"/>
                </a:cubicBezTo>
                <a:cubicBezTo>
                  <a:pt x="1" y="17369"/>
                  <a:pt x="5014" y="22382"/>
                  <a:pt x="11204" y="22382"/>
                </a:cubicBezTo>
                <a:lnTo>
                  <a:pt x="11204" y="19149"/>
                </a:lnTo>
                <a:cubicBezTo>
                  <a:pt x="6793" y="19149"/>
                  <a:pt x="3234" y="15590"/>
                  <a:pt x="3234" y="11204"/>
                </a:cubicBezTo>
                <a:cubicBezTo>
                  <a:pt x="3234" y="6793"/>
                  <a:pt x="6793" y="3234"/>
                  <a:pt x="11204" y="32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582;p33">
            <a:extLst>
              <a:ext uri="{FF2B5EF4-FFF2-40B4-BE49-F238E27FC236}">
                <a16:creationId xmlns:a16="http://schemas.microsoft.com/office/drawing/2014/main" id="{A8FB7139-7637-47E6-8610-B706A30F91B3}"/>
              </a:ext>
            </a:extLst>
          </p:cNvPr>
          <p:cNvSpPr/>
          <p:nvPr/>
        </p:nvSpPr>
        <p:spPr>
          <a:xfrm>
            <a:off x="3145911" y="1435813"/>
            <a:ext cx="330241" cy="587899"/>
          </a:xfrm>
          <a:custGeom>
            <a:avLst/>
            <a:gdLst/>
            <a:ahLst/>
            <a:cxnLst/>
            <a:rect l="l" t="t" r="r" b="b"/>
            <a:pathLst>
              <a:path w="11179" h="22382" extrusionOk="0">
                <a:moveTo>
                  <a:pt x="0" y="1"/>
                </a:moveTo>
                <a:lnTo>
                  <a:pt x="0" y="3234"/>
                </a:lnTo>
                <a:cubicBezTo>
                  <a:pt x="4386" y="3234"/>
                  <a:pt x="7945" y="6793"/>
                  <a:pt x="7945" y="11204"/>
                </a:cubicBezTo>
                <a:cubicBezTo>
                  <a:pt x="7945" y="15590"/>
                  <a:pt x="4386" y="19149"/>
                  <a:pt x="0" y="19149"/>
                </a:cubicBezTo>
                <a:lnTo>
                  <a:pt x="0" y="22382"/>
                </a:lnTo>
                <a:cubicBezTo>
                  <a:pt x="6165" y="22382"/>
                  <a:pt x="11178" y="17369"/>
                  <a:pt x="11178" y="11204"/>
                </a:cubicBezTo>
                <a:cubicBezTo>
                  <a:pt x="11178" y="5013"/>
                  <a:pt x="616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581;p33">
            <a:extLst>
              <a:ext uri="{FF2B5EF4-FFF2-40B4-BE49-F238E27FC236}">
                <a16:creationId xmlns:a16="http://schemas.microsoft.com/office/drawing/2014/main" id="{C5F32866-696B-4F88-AB14-5F0892A7D681}"/>
              </a:ext>
            </a:extLst>
          </p:cNvPr>
          <p:cNvSpPr/>
          <p:nvPr/>
        </p:nvSpPr>
        <p:spPr>
          <a:xfrm>
            <a:off x="5642239" y="1400809"/>
            <a:ext cx="330241" cy="587899"/>
          </a:xfrm>
          <a:custGeom>
            <a:avLst/>
            <a:gdLst/>
            <a:ahLst/>
            <a:cxnLst/>
            <a:rect l="l" t="t" r="r" b="b"/>
            <a:pathLst>
              <a:path w="11205" h="22382" extrusionOk="0">
                <a:moveTo>
                  <a:pt x="11204" y="3234"/>
                </a:moveTo>
                <a:lnTo>
                  <a:pt x="11204" y="1"/>
                </a:lnTo>
                <a:cubicBezTo>
                  <a:pt x="5014" y="1"/>
                  <a:pt x="1" y="5013"/>
                  <a:pt x="1" y="11204"/>
                </a:cubicBezTo>
                <a:cubicBezTo>
                  <a:pt x="1" y="17369"/>
                  <a:pt x="5014" y="22382"/>
                  <a:pt x="11204" y="22382"/>
                </a:cubicBezTo>
                <a:lnTo>
                  <a:pt x="11204" y="19149"/>
                </a:lnTo>
                <a:cubicBezTo>
                  <a:pt x="6793" y="19149"/>
                  <a:pt x="3234" y="15590"/>
                  <a:pt x="3234" y="11204"/>
                </a:cubicBezTo>
                <a:cubicBezTo>
                  <a:pt x="3234" y="6793"/>
                  <a:pt x="6793" y="3234"/>
                  <a:pt x="11204" y="32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582;p33">
            <a:extLst>
              <a:ext uri="{FF2B5EF4-FFF2-40B4-BE49-F238E27FC236}">
                <a16:creationId xmlns:a16="http://schemas.microsoft.com/office/drawing/2014/main" id="{07186F60-E2E4-4BF2-BD9C-08C27CB49037}"/>
              </a:ext>
            </a:extLst>
          </p:cNvPr>
          <p:cNvSpPr/>
          <p:nvPr/>
        </p:nvSpPr>
        <p:spPr>
          <a:xfrm>
            <a:off x="5972480" y="1400809"/>
            <a:ext cx="330241" cy="587899"/>
          </a:xfrm>
          <a:custGeom>
            <a:avLst/>
            <a:gdLst/>
            <a:ahLst/>
            <a:cxnLst/>
            <a:rect l="l" t="t" r="r" b="b"/>
            <a:pathLst>
              <a:path w="11179" h="22382" extrusionOk="0">
                <a:moveTo>
                  <a:pt x="0" y="1"/>
                </a:moveTo>
                <a:lnTo>
                  <a:pt x="0" y="3234"/>
                </a:lnTo>
                <a:cubicBezTo>
                  <a:pt x="4386" y="3234"/>
                  <a:pt x="7945" y="6793"/>
                  <a:pt x="7945" y="11204"/>
                </a:cubicBezTo>
                <a:cubicBezTo>
                  <a:pt x="7945" y="15590"/>
                  <a:pt x="4386" y="19149"/>
                  <a:pt x="0" y="19149"/>
                </a:cubicBezTo>
                <a:lnTo>
                  <a:pt x="0" y="22382"/>
                </a:lnTo>
                <a:cubicBezTo>
                  <a:pt x="6165" y="22382"/>
                  <a:pt x="11178" y="17369"/>
                  <a:pt x="11178" y="11204"/>
                </a:cubicBezTo>
                <a:cubicBezTo>
                  <a:pt x="11178" y="5013"/>
                  <a:pt x="616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581;p33">
            <a:extLst>
              <a:ext uri="{FF2B5EF4-FFF2-40B4-BE49-F238E27FC236}">
                <a16:creationId xmlns:a16="http://schemas.microsoft.com/office/drawing/2014/main" id="{27247D2E-1B5A-47E4-8560-02D484B2BCA6}"/>
              </a:ext>
            </a:extLst>
          </p:cNvPr>
          <p:cNvSpPr/>
          <p:nvPr/>
        </p:nvSpPr>
        <p:spPr>
          <a:xfrm>
            <a:off x="5674896" y="2544307"/>
            <a:ext cx="330241" cy="587899"/>
          </a:xfrm>
          <a:custGeom>
            <a:avLst/>
            <a:gdLst/>
            <a:ahLst/>
            <a:cxnLst/>
            <a:rect l="l" t="t" r="r" b="b"/>
            <a:pathLst>
              <a:path w="11205" h="22382" extrusionOk="0">
                <a:moveTo>
                  <a:pt x="11204" y="3234"/>
                </a:moveTo>
                <a:lnTo>
                  <a:pt x="11204" y="1"/>
                </a:lnTo>
                <a:cubicBezTo>
                  <a:pt x="5014" y="1"/>
                  <a:pt x="1" y="5013"/>
                  <a:pt x="1" y="11204"/>
                </a:cubicBezTo>
                <a:cubicBezTo>
                  <a:pt x="1" y="17369"/>
                  <a:pt x="5014" y="22382"/>
                  <a:pt x="11204" y="22382"/>
                </a:cubicBezTo>
                <a:lnTo>
                  <a:pt x="11204" y="19149"/>
                </a:lnTo>
                <a:cubicBezTo>
                  <a:pt x="6793" y="19149"/>
                  <a:pt x="3234" y="15590"/>
                  <a:pt x="3234" y="11204"/>
                </a:cubicBezTo>
                <a:cubicBezTo>
                  <a:pt x="3234" y="6793"/>
                  <a:pt x="6793" y="3234"/>
                  <a:pt x="11204" y="32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582;p33">
            <a:extLst>
              <a:ext uri="{FF2B5EF4-FFF2-40B4-BE49-F238E27FC236}">
                <a16:creationId xmlns:a16="http://schemas.microsoft.com/office/drawing/2014/main" id="{BE219117-BDA3-4186-843D-ACCD145FFE60}"/>
              </a:ext>
            </a:extLst>
          </p:cNvPr>
          <p:cNvSpPr/>
          <p:nvPr/>
        </p:nvSpPr>
        <p:spPr>
          <a:xfrm>
            <a:off x="6005137" y="2544307"/>
            <a:ext cx="330241" cy="587899"/>
          </a:xfrm>
          <a:custGeom>
            <a:avLst/>
            <a:gdLst/>
            <a:ahLst/>
            <a:cxnLst/>
            <a:rect l="l" t="t" r="r" b="b"/>
            <a:pathLst>
              <a:path w="11179" h="22382" extrusionOk="0">
                <a:moveTo>
                  <a:pt x="0" y="1"/>
                </a:moveTo>
                <a:lnTo>
                  <a:pt x="0" y="3234"/>
                </a:lnTo>
                <a:cubicBezTo>
                  <a:pt x="4386" y="3234"/>
                  <a:pt x="7945" y="6793"/>
                  <a:pt x="7945" y="11204"/>
                </a:cubicBezTo>
                <a:cubicBezTo>
                  <a:pt x="7945" y="15590"/>
                  <a:pt x="4386" y="19149"/>
                  <a:pt x="0" y="19149"/>
                </a:cubicBezTo>
                <a:lnTo>
                  <a:pt x="0" y="22382"/>
                </a:lnTo>
                <a:cubicBezTo>
                  <a:pt x="6165" y="22382"/>
                  <a:pt x="11178" y="17369"/>
                  <a:pt x="11178" y="11204"/>
                </a:cubicBezTo>
                <a:cubicBezTo>
                  <a:pt x="11178" y="5013"/>
                  <a:pt x="616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581;p33">
            <a:extLst>
              <a:ext uri="{FF2B5EF4-FFF2-40B4-BE49-F238E27FC236}">
                <a16:creationId xmlns:a16="http://schemas.microsoft.com/office/drawing/2014/main" id="{23B994EB-CC2E-4791-AFDB-CBB93235F6D6}"/>
              </a:ext>
            </a:extLst>
          </p:cNvPr>
          <p:cNvSpPr/>
          <p:nvPr/>
        </p:nvSpPr>
        <p:spPr>
          <a:xfrm>
            <a:off x="5656694" y="3823990"/>
            <a:ext cx="330241" cy="587899"/>
          </a:xfrm>
          <a:custGeom>
            <a:avLst/>
            <a:gdLst/>
            <a:ahLst/>
            <a:cxnLst/>
            <a:rect l="l" t="t" r="r" b="b"/>
            <a:pathLst>
              <a:path w="11205" h="22382" extrusionOk="0">
                <a:moveTo>
                  <a:pt x="11204" y="3234"/>
                </a:moveTo>
                <a:lnTo>
                  <a:pt x="11204" y="1"/>
                </a:lnTo>
                <a:cubicBezTo>
                  <a:pt x="5014" y="1"/>
                  <a:pt x="1" y="5013"/>
                  <a:pt x="1" y="11204"/>
                </a:cubicBezTo>
                <a:cubicBezTo>
                  <a:pt x="1" y="17369"/>
                  <a:pt x="5014" y="22382"/>
                  <a:pt x="11204" y="22382"/>
                </a:cubicBezTo>
                <a:lnTo>
                  <a:pt x="11204" y="19149"/>
                </a:lnTo>
                <a:cubicBezTo>
                  <a:pt x="6793" y="19149"/>
                  <a:pt x="3234" y="15590"/>
                  <a:pt x="3234" y="11204"/>
                </a:cubicBezTo>
                <a:cubicBezTo>
                  <a:pt x="3234" y="6793"/>
                  <a:pt x="6793" y="3234"/>
                  <a:pt x="11204" y="32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582;p33">
            <a:extLst>
              <a:ext uri="{FF2B5EF4-FFF2-40B4-BE49-F238E27FC236}">
                <a16:creationId xmlns:a16="http://schemas.microsoft.com/office/drawing/2014/main" id="{FDE1D7CD-8B9D-459E-8A6D-FDA907703D0C}"/>
              </a:ext>
            </a:extLst>
          </p:cNvPr>
          <p:cNvSpPr/>
          <p:nvPr/>
        </p:nvSpPr>
        <p:spPr>
          <a:xfrm>
            <a:off x="5986935" y="3823990"/>
            <a:ext cx="330241" cy="587899"/>
          </a:xfrm>
          <a:custGeom>
            <a:avLst/>
            <a:gdLst/>
            <a:ahLst/>
            <a:cxnLst/>
            <a:rect l="l" t="t" r="r" b="b"/>
            <a:pathLst>
              <a:path w="11179" h="22382" extrusionOk="0">
                <a:moveTo>
                  <a:pt x="0" y="1"/>
                </a:moveTo>
                <a:lnTo>
                  <a:pt x="0" y="3234"/>
                </a:lnTo>
                <a:cubicBezTo>
                  <a:pt x="4386" y="3234"/>
                  <a:pt x="7945" y="6793"/>
                  <a:pt x="7945" y="11204"/>
                </a:cubicBezTo>
                <a:cubicBezTo>
                  <a:pt x="7945" y="15590"/>
                  <a:pt x="4386" y="19149"/>
                  <a:pt x="0" y="19149"/>
                </a:cubicBezTo>
                <a:lnTo>
                  <a:pt x="0" y="22382"/>
                </a:lnTo>
                <a:cubicBezTo>
                  <a:pt x="6165" y="22382"/>
                  <a:pt x="11178" y="17369"/>
                  <a:pt x="11178" y="11204"/>
                </a:cubicBezTo>
                <a:cubicBezTo>
                  <a:pt x="11178" y="5013"/>
                  <a:pt x="616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581;p33">
            <a:extLst>
              <a:ext uri="{FF2B5EF4-FFF2-40B4-BE49-F238E27FC236}">
                <a16:creationId xmlns:a16="http://schemas.microsoft.com/office/drawing/2014/main" id="{BCE77064-6743-4636-B7E6-BCA469CC9EE4}"/>
              </a:ext>
            </a:extLst>
          </p:cNvPr>
          <p:cNvSpPr/>
          <p:nvPr/>
        </p:nvSpPr>
        <p:spPr>
          <a:xfrm>
            <a:off x="2808636" y="3739723"/>
            <a:ext cx="330241" cy="587899"/>
          </a:xfrm>
          <a:custGeom>
            <a:avLst/>
            <a:gdLst/>
            <a:ahLst/>
            <a:cxnLst/>
            <a:rect l="l" t="t" r="r" b="b"/>
            <a:pathLst>
              <a:path w="11205" h="22382" extrusionOk="0">
                <a:moveTo>
                  <a:pt x="11204" y="3234"/>
                </a:moveTo>
                <a:lnTo>
                  <a:pt x="11204" y="1"/>
                </a:lnTo>
                <a:cubicBezTo>
                  <a:pt x="5014" y="1"/>
                  <a:pt x="1" y="5013"/>
                  <a:pt x="1" y="11204"/>
                </a:cubicBezTo>
                <a:cubicBezTo>
                  <a:pt x="1" y="17369"/>
                  <a:pt x="5014" y="22382"/>
                  <a:pt x="11204" y="22382"/>
                </a:cubicBezTo>
                <a:lnTo>
                  <a:pt x="11204" y="19149"/>
                </a:lnTo>
                <a:cubicBezTo>
                  <a:pt x="6793" y="19149"/>
                  <a:pt x="3234" y="15590"/>
                  <a:pt x="3234" y="11204"/>
                </a:cubicBezTo>
                <a:cubicBezTo>
                  <a:pt x="3234" y="6793"/>
                  <a:pt x="6793" y="3234"/>
                  <a:pt x="11204" y="32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582;p33">
            <a:extLst>
              <a:ext uri="{FF2B5EF4-FFF2-40B4-BE49-F238E27FC236}">
                <a16:creationId xmlns:a16="http://schemas.microsoft.com/office/drawing/2014/main" id="{E6E2E60F-BC00-43D6-8B2B-649A201EC5A3}"/>
              </a:ext>
            </a:extLst>
          </p:cNvPr>
          <p:cNvSpPr/>
          <p:nvPr/>
        </p:nvSpPr>
        <p:spPr>
          <a:xfrm>
            <a:off x="3138877" y="3739723"/>
            <a:ext cx="330241" cy="587899"/>
          </a:xfrm>
          <a:custGeom>
            <a:avLst/>
            <a:gdLst/>
            <a:ahLst/>
            <a:cxnLst/>
            <a:rect l="l" t="t" r="r" b="b"/>
            <a:pathLst>
              <a:path w="11179" h="22382" extrusionOk="0">
                <a:moveTo>
                  <a:pt x="0" y="1"/>
                </a:moveTo>
                <a:lnTo>
                  <a:pt x="0" y="3234"/>
                </a:lnTo>
                <a:cubicBezTo>
                  <a:pt x="4386" y="3234"/>
                  <a:pt x="7945" y="6793"/>
                  <a:pt x="7945" y="11204"/>
                </a:cubicBezTo>
                <a:cubicBezTo>
                  <a:pt x="7945" y="15590"/>
                  <a:pt x="4386" y="19149"/>
                  <a:pt x="0" y="19149"/>
                </a:cubicBezTo>
                <a:lnTo>
                  <a:pt x="0" y="22382"/>
                </a:lnTo>
                <a:cubicBezTo>
                  <a:pt x="6165" y="22382"/>
                  <a:pt x="11178" y="17369"/>
                  <a:pt x="11178" y="11204"/>
                </a:cubicBezTo>
                <a:cubicBezTo>
                  <a:pt x="11178" y="5013"/>
                  <a:pt x="616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162;p29">
            <a:extLst>
              <a:ext uri="{FF2B5EF4-FFF2-40B4-BE49-F238E27FC236}">
                <a16:creationId xmlns:a16="http://schemas.microsoft.com/office/drawing/2014/main" id="{FDC1B392-AAE9-467F-84A0-91C884645C87}"/>
              </a:ext>
            </a:extLst>
          </p:cNvPr>
          <p:cNvSpPr/>
          <p:nvPr/>
        </p:nvSpPr>
        <p:spPr>
          <a:xfrm>
            <a:off x="2569380" y="1046359"/>
            <a:ext cx="280396" cy="651928"/>
          </a:xfrm>
          <a:custGeom>
            <a:avLst/>
            <a:gdLst/>
            <a:ahLst/>
            <a:cxnLst/>
            <a:rect l="l" t="t" r="r" b="b"/>
            <a:pathLst>
              <a:path w="2430" h="8694" extrusionOk="0">
                <a:moveTo>
                  <a:pt x="152" y="0"/>
                </a:moveTo>
                <a:cubicBezTo>
                  <a:pt x="69" y="0"/>
                  <a:pt x="0" y="64"/>
                  <a:pt x="0" y="147"/>
                </a:cubicBezTo>
                <a:cubicBezTo>
                  <a:pt x="0" y="231"/>
                  <a:pt x="69" y="299"/>
                  <a:pt x="152" y="299"/>
                </a:cubicBezTo>
                <a:cubicBezTo>
                  <a:pt x="372" y="299"/>
                  <a:pt x="549" y="475"/>
                  <a:pt x="549" y="696"/>
                </a:cubicBezTo>
                <a:lnTo>
                  <a:pt x="549" y="7993"/>
                </a:lnTo>
                <a:cubicBezTo>
                  <a:pt x="549" y="8380"/>
                  <a:pt x="862" y="8693"/>
                  <a:pt x="1249" y="8693"/>
                </a:cubicBezTo>
                <a:lnTo>
                  <a:pt x="2282" y="8693"/>
                </a:lnTo>
                <a:cubicBezTo>
                  <a:pt x="2366" y="8693"/>
                  <a:pt x="2429" y="8625"/>
                  <a:pt x="2429" y="8542"/>
                </a:cubicBezTo>
                <a:cubicBezTo>
                  <a:pt x="2429" y="8458"/>
                  <a:pt x="2366" y="8395"/>
                  <a:pt x="2282" y="8395"/>
                </a:cubicBezTo>
                <a:lnTo>
                  <a:pt x="1249" y="8395"/>
                </a:lnTo>
                <a:cubicBezTo>
                  <a:pt x="1029" y="8395"/>
                  <a:pt x="847" y="8213"/>
                  <a:pt x="847" y="7993"/>
                </a:cubicBezTo>
                <a:lnTo>
                  <a:pt x="847" y="696"/>
                </a:lnTo>
                <a:cubicBezTo>
                  <a:pt x="847" y="314"/>
                  <a:pt x="534"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162;p29">
            <a:extLst>
              <a:ext uri="{FF2B5EF4-FFF2-40B4-BE49-F238E27FC236}">
                <a16:creationId xmlns:a16="http://schemas.microsoft.com/office/drawing/2014/main" id="{69184E38-8A01-4F2B-AFCC-04E525D20560}"/>
              </a:ext>
            </a:extLst>
          </p:cNvPr>
          <p:cNvSpPr/>
          <p:nvPr/>
        </p:nvSpPr>
        <p:spPr>
          <a:xfrm>
            <a:off x="2569380" y="2621046"/>
            <a:ext cx="287296" cy="121319"/>
          </a:xfrm>
          <a:custGeom>
            <a:avLst/>
            <a:gdLst/>
            <a:ahLst/>
            <a:cxnLst/>
            <a:rect l="l" t="t" r="r" b="b"/>
            <a:pathLst>
              <a:path w="2430" h="8694" extrusionOk="0">
                <a:moveTo>
                  <a:pt x="152" y="0"/>
                </a:moveTo>
                <a:cubicBezTo>
                  <a:pt x="69" y="0"/>
                  <a:pt x="0" y="64"/>
                  <a:pt x="0" y="147"/>
                </a:cubicBezTo>
                <a:cubicBezTo>
                  <a:pt x="0" y="231"/>
                  <a:pt x="69" y="299"/>
                  <a:pt x="152" y="299"/>
                </a:cubicBezTo>
                <a:cubicBezTo>
                  <a:pt x="372" y="299"/>
                  <a:pt x="549" y="475"/>
                  <a:pt x="549" y="696"/>
                </a:cubicBezTo>
                <a:lnTo>
                  <a:pt x="549" y="7993"/>
                </a:lnTo>
                <a:cubicBezTo>
                  <a:pt x="549" y="8380"/>
                  <a:pt x="862" y="8693"/>
                  <a:pt x="1249" y="8693"/>
                </a:cubicBezTo>
                <a:lnTo>
                  <a:pt x="2282" y="8693"/>
                </a:lnTo>
                <a:cubicBezTo>
                  <a:pt x="2366" y="8693"/>
                  <a:pt x="2429" y="8625"/>
                  <a:pt x="2429" y="8542"/>
                </a:cubicBezTo>
                <a:cubicBezTo>
                  <a:pt x="2429" y="8458"/>
                  <a:pt x="2366" y="8395"/>
                  <a:pt x="2282" y="8395"/>
                </a:cubicBezTo>
                <a:lnTo>
                  <a:pt x="1249" y="8395"/>
                </a:lnTo>
                <a:cubicBezTo>
                  <a:pt x="1029" y="8395"/>
                  <a:pt x="847" y="8213"/>
                  <a:pt x="847" y="7993"/>
                </a:cubicBezTo>
                <a:lnTo>
                  <a:pt x="847" y="696"/>
                </a:lnTo>
                <a:cubicBezTo>
                  <a:pt x="847" y="314"/>
                  <a:pt x="534"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162;p29">
            <a:extLst>
              <a:ext uri="{FF2B5EF4-FFF2-40B4-BE49-F238E27FC236}">
                <a16:creationId xmlns:a16="http://schemas.microsoft.com/office/drawing/2014/main" id="{FFB5A647-9AF8-481B-B667-48BF390DBDA3}"/>
              </a:ext>
            </a:extLst>
          </p:cNvPr>
          <p:cNvSpPr/>
          <p:nvPr/>
        </p:nvSpPr>
        <p:spPr>
          <a:xfrm flipV="1">
            <a:off x="2519536" y="3977142"/>
            <a:ext cx="306660" cy="397701"/>
          </a:xfrm>
          <a:custGeom>
            <a:avLst/>
            <a:gdLst/>
            <a:ahLst/>
            <a:cxnLst/>
            <a:rect l="l" t="t" r="r" b="b"/>
            <a:pathLst>
              <a:path w="2430" h="8694" extrusionOk="0">
                <a:moveTo>
                  <a:pt x="152" y="0"/>
                </a:moveTo>
                <a:cubicBezTo>
                  <a:pt x="69" y="0"/>
                  <a:pt x="0" y="64"/>
                  <a:pt x="0" y="147"/>
                </a:cubicBezTo>
                <a:cubicBezTo>
                  <a:pt x="0" y="231"/>
                  <a:pt x="69" y="299"/>
                  <a:pt x="152" y="299"/>
                </a:cubicBezTo>
                <a:cubicBezTo>
                  <a:pt x="372" y="299"/>
                  <a:pt x="549" y="475"/>
                  <a:pt x="549" y="696"/>
                </a:cubicBezTo>
                <a:lnTo>
                  <a:pt x="549" y="7993"/>
                </a:lnTo>
                <a:cubicBezTo>
                  <a:pt x="549" y="8380"/>
                  <a:pt x="862" y="8693"/>
                  <a:pt x="1249" y="8693"/>
                </a:cubicBezTo>
                <a:lnTo>
                  <a:pt x="2282" y="8693"/>
                </a:lnTo>
                <a:cubicBezTo>
                  <a:pt x="2366" y="8693"/>
                  <a:pt x="2429" y="8625"/>
                  <a:pt x="2429" y="8542"/>
                </a:cubicBezTo>
                <a:cubicBezTo>
                  <a:pt x="2429" y="8458"/>
                  <a:pt x="2366" y="8395"/>
                  <a:pt x="2282" y="8395"/>
                </a:cubicBezTo>
                <a:lnTo>
                  <a:pt x="1249" y="8395"/>
                </a:lnTo>
                <a:cubicBezTo>
                  <a:pt x="1029" y="8395"/>
                  <a:pt x="847" y="8213"/>
                  <a:pt x="847" y="7993"/>
                </a:cubicBezTo>
                <a:lnTo>
                  <a:pt x="847" y="696"/>
                </a:lnTo>
                <a:cubicBezTo>
                  <a:pt x="847" y="314"/>
                  <a:pt x="534"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162;p29">
            <a:extLst>
              <a:ext uri="{FF2B5EF4-FFF2-40B4-BE49-F238E27FC236}">
                <a16:creationId xmlns:a16="http://schemas.microsoft.com/office/drawing/2014/main" id="{1B5D095C-D6CE-43AF-847F-DCF43AE4C7D0}"/>
              </a:ext>
            </a:extLst>
          </p:cNvPr>
          <p:cNvSpPr/>
          <p:nvPr/>
        </p:nvSpPr>
        <p:spPr>
          <a:xfrm flipH="1">
            <a:off x="6302720" y="1137039"/>
            <a:ext cx="251643" cy="589152"/>
          </a:xfrm>
          <a:custGeom>
            <a:avLst/>
            <a:gdLst/>
            <a:ahLst/>
            <a:cxnLst/>
            <a:rect l="l" t="t" r="r" b="b"/>
            <a:pathLst>
              <a:path w="2430" h="8694" extrusionOk="0">
                <a:moveTo>
                  <a:pt x="152" y="0"/>
                </a:moveTo>
                <a:cubicBezTo>
                  <a:pt x="69" y="0"/>
                  <a:pt x="0" y="64"/>
                  <a:pt x="0" y="147"/>
                </a:cubicBezTo>
                <a:cubicBezTo>
                  <a:pt x="0" y="231"/>
                  <a:pt x="69" y="299"/>
                  <a:pt x="152" y="299"/>
                </a:cubicBezTo>
                <a:cubicBezTo>
                  <a:pt x="372" y="299"/>
                  <a:pt x="549" y="475"/>
                  <a:pt x="549" y="696"/>
                </a:cubicBezTo>
                <a:lnTo>
                  <a:pt x="549" y="7993"/>
                </a:lnTo>
                <a:cubicBezTo>
                  <a:pt x="549" y="8380"/>
                  <a:pt x="862" y="8693"/>
                  <a:pt x="1249" y="8693"/>
                </a:cubicBezTo>
                <a:lnTo>
                  <a:pt x="2282" y="8693"/>
                </a:lnTo>
                <a:cubicBezTo>
                  <a:pt x="2366" y="8693"/>
                  <a:pt x="2429" y="8625"/>
                  <a:pt x="2429" y="8542"/>
                </a:cubicBezTo>
                <a:cubicBezTo>
                  <a:pt x="2429" y="8458"/>
                  <a:pt x="2366" y="8395"/>
                  <a:pt x="2282" y="8395"/>
                </a:cubicBezTo>
                <a:lnTo>
                  <a:pt x="1249" y="8395"/>
                </a:lnTo>
                <a:cubicBezTo>
                  <a:pt x="1029" y="8395"/>
                  <a:pt x="847" y="8213"/>
                  <a:pt x="847" y="7993"/>
                </a:cubicBezTo>
                <a:lnTo>
                  <a:pt x="847" y="696"/>
                </a:lnTo>
                <a:cubicBezTo>
                  <a:pt x="847" y="314"/>
                  <a:pt x="534"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162;p29">
            <a:extLst>
              <a:ext uri="{FF2B5EF4-FFF2-40B4-BE49-F238E27FC236}">
                <a16:creationId xmlns:a16="http://schemas.microsoft.com/office/drawing/2014/main" id="{0850C2F5-C215-444D-9C4C-3428C614A335}"/>
              </a:ext>
            </a:extLst>
          </p:cNvPr>
          <p:cNvSpPr/>
          <p:nvPr/>
        </p:nvSpPr>
        <p:spPr>
          <a:xfrm flipH="1">
            <a:off x="6290368" y="2701287"/>
            <a:ext cx="330241" cy="117277"/>
          </a:xfrm>
          <a:custGeom>
            <a:avLst/>
            <a:gdLst/>
            <a:ahLst/>
            <a:cxnLst/>
            <a:rect l="l" t="t" r="r" b="b"/>
            <a:pathLst>
              <a:path w="2430" h="8694" extrusionOk="0">
                <a:moveTo>
                  <a:pt x="152" y="0"/>
                </a:moveTo>
                <a:cubicBezTo>
                  <a:pt x="69" y="0"/>
                  <a:pt x="0" y="64"/>
                  <a:pt x="0" y="147"/>
                </a:cubicBezTo>
                <a:cubicBezTo>
                  <a:pt x="0" y="231"/>
                  <a:pt x="69" y="299"/>
                  <a:pt x="152" y="299"/>
                </a:cubicBezTo>
                <a:cubicBezTo>
                  <a:pt x="372" y="299"/>
                  <a:pt x="549" y="475"/>
                  <a:pt x="549" y="696"/>
                </a:cubicBezTo>
                <a:lnTo>
                  <a:pt x="549" y="7993"/>
                </a:lnTo>
                <a:cubicBezTo>
                  <a:pt x="549" y="8380"/>
                  <a:pt x="862" y="8693"/>
                  <a:pt x="1249" y="8693"/>
                </a:cubicBezTo>
                <a:lnTo>
                  <a:pt x="2282" y="8693"/>
                </a:lnTo>
                <a:cubicBezTo>
                  <a:pt x="2366" y="8693"/>
                  <a:pt x="2429" y="8625"/>
                  <a:pt x="2429" y="8542"/>
                </a:cubicBezTo>
                <a:cubicBezTo>
                  <a:pt x="2429" y="8458"/>
                  <a:pt x="2366" y="8395"/>
                  <a:pt x="2282" y="8395"/>
                </a:cubicBezTo>
                <a:lnTo>
                  <a:pt x="1249" y="8395"/>
                </a:lnTo>
                <a:cubicBezTo>
                  <a:pt x="1029" y="8395"/>
                  <a:pt x="847" y="8213"/>
                  <a:pt x="847" y="7993"/>
                </a:cubicBezTo>
                <a:lnTo>
                  <a:pt x="847" y="696"/>
                </a:lnTo>
                <a:cubicBezTo>
                  <a:pt x="847" y="314"/>
                  <a:pt x="534"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162;p29">
            <a:extLst>
              <a:ext uri="{FF2B5EF4-FFF2-40B4-BE49-F238E27FC236}">
                <a16:creationId xmlns:a16="http://schemas.microsoft.com/office/drawing/2014/main" id="{9932DE3B-8AE9-4B64-AE46-1698682FE141}"/>
              </a:ext>
            </a:extLst>
          </p:cNvPr>
          <p:cNvSpPr/>
          <p:nvPr/>
        </p:nvSpPr>
        <p:spPr>
          <a:xfrm flipH="1" flipV="1">
            <a:off x="6268615" y="3998701"/>
            <a:ext cx="378801" cy="475499"/>
          </a:xfrm>
          <a:custGeom>
            <a:avLst/>
            <a:gdLst/>
            <a:ahLst/>
            <a:cxnLst/>
            <a:rect l="l" t="t" r="r" b="b"/>
            <a:pathLst>
              <a:path w="2430" h="8694" extrusionOk="0">
                <a:moveTo>
                  <a:pt x="152" y="0"/>
                </a:moveTo>
                <a:cubicBezTo>
                  <a:pt x="69" y="0"/>
                  <a:pt x="0" y="64"/>
                  <a:pt x="0" y="147"/>
                </a:cubicBezTo>
                <a:cubicBezTo>
                  <a:pt x="0" y="231"/>
                  <a:pt x="69" y="299"/>
                  <a:pt x="152" y="299"/>
                </a:cubicBezTo>
                <a:cubicBezTo>
                  <a:pt x="372" y="299"/>
                  <a:pt x="549" y="475"/>
                  <a:pt x="549" y="696"/>
                </a:cubicBezTo>
                <a:lnTo>
                  <a:pt x="549" y="7993"/>
                </a:lnTo>
                <a:cubicBezTo>
                  <a:pt x="549" y="8380"/>
                  <a:pt x="862" y="8693"/>
                  <a:pt x="1249" y="8693"/>
                </a:cubicBezTo>
                <a:lnTo>
                  <a:pt x="2282" y="8693"/>
                </a:lnTo>
                <a:cubicBezTo>
                  <a:pt x="2366" y="8693"/>
                  <a:pt x="2429" y="8625"/>
                  <a:pt x="2429" y="8542"/>
                </a:cubicBezTo>
                <a:cubicBezTo>
                  <a:pt x="2429" y="8458"/>
                  <a:pt x="2366" y="8395"/>
                  <a:pt x="2282" y="8395"/>
                </a:cubicBezTo>
                <a:lnTo>
                  <a:pt x="1249" y="8395"/>
                </a:lnTo>
                <a:cubicBezTo>
                  <a:pt x="1029" y="8395"/>
                  <a:pt x="847" y="8213"/>
                  <a:pt x="847" y="7993"/>
                </a:cubicBezTo>
                <a:lnTo>
                  <a:pt x="847" y="696"/>
                </a:lnTo>
                <a:cubicBezTo>
                  <a:pt x="847" y="314"/>
                  <a:pt x="534"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5956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45"/>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REFERENCES</a:t>
            </a:r>
            <a:endParaRPr dirty="0">
              <a:latin typeface="Times New Roman" panose="02020603050405020304" pitchFamily="18" charset="0"/>
              <a:cs typeface="Times New Roman" panose="02020603050405020304" pitchFamily="18" charset="0"/>
            </a:endParaRPr>
          </a:p>
        </p:txBody>
      </p:sp>
      <p:grpSp>
        <p:nvGrpSpPr>
          <p:cNvPr id="2311" name="Google Shape;2311;p45"/>
          <p:cNvGrpSpPr/>
          <p:nvPr/>
        </p:nvGrpSpPr>
        <p:grpSpPr>
          <a:xfrm>
            <a:off x="1758596" y="1888262"/>
            <a:ext cx="347139" cy="309148"/>
            <a:chOff x="4355125" y="3268113"/>
            <a:chExt cx="434250" cy="386725"/>
          </a:xfrm>
        </p:grpSpPr>
        <p:sp>
          <p:nvSpPr>
            <p:cNvPr id="2312" name="Google Shape;2312;p45"/>
            <p:cNvSpPr/>
            <p:nvPr/>
          </p:nvSpPr>
          <p:spPr>
            <a:xfrm>
              <a:off x="4355125" y="3268113"/>
              <a:ext cx="434250" cy="101500"/>
            </a:xfrm>
            <a:custGeom>
              <a:avLst/>
              <a:gdLst/>
              <a:ahLst/>
              <a:cxnLst/>
              <a:rect l="l" t="t" r="r" b="b"/>
              <a:pathLst>
                <a:path w="17370" h="4060" extrusionOk="0">
                  <a:moveTo>
                    <a:pt x="8688" y="0"/>
                  </a:moveTo>
                  <a:cubicBezTo>
                    <a:pt x="5694" y="0"/>
                    <a:pt x="2760" y="1065"/>
                    <a:pt x="449" y="2994"/>
                  </a:cubicBezTo>
                  <a:cubicBezTo>
                    <a:pt x="1" y="3411"/>
                    <a:pt x="383" y="4058"/>
                    <a:pt x="862" y="4058"/>
                  </a:cubicBezTo>
                  <a:cubicBezTo>
                    <a:pt x="983" y="4058"/>
                    <a:pt x="1111" y="4016"/>
                    <a:pt x="1233" y="3919"/>
                  </a:cubicBezTo>
                  <a:cubicBezTo>
                    <a:pt x="3393" y="2120"/>
                    <a:pt x="6041" y="1221"/>
                    <a:pt x="8688" y="1221"/>
                  </a:cubicBezTo>
                  <a:cubicBezTo>
                    <a:pt x="11336" y="1221"/>
                    <a:pt x="13983" y="2120"/>
                    <a:pt x="16144" y="3919"/>
                  </a:cubicBezTo>
                  <a:cubicBezTo>
                    <a:pt x="16264" y="4019"/>
                    <a:pt x="16405" y="4059"/>
                    <a:pt x="16545" y="4059"/>
                  </a:cubicBezTo>
                  <a:cubicBezTo>
                    <a:pt x="17108" y="4059"/>
                    <a:pt x="17369" y="3356"/>
                    <a:pt x="16927" y="2994"/>
                  </a:cubicBezTo>
                  <a:cubicBezTo>
                    <a:pt x="14616" y="1065"/>
                    <a:pt x="11703" y="0"/>
                    <a:pt x="8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3" name="Google Shape;2313;p45"/>
            <p:cNvSpPr/>
            <p:nvPr/>
          </p:nvSpPr>
          <p:spPr>
            <a:xfrm>
              <a:off x="4400000" y="3351488"/>
              <a:ext cx="349700" cy="93600"/>
            </a:xfrm>
            <a:custGeom>
              <a:avLst/>
              <a:gdLst/>
              <a:ahLst/>
              <a:cxnLst/>
              <a:rect l="l" t="t" r="r" b="b"/>
              <a:pathLst>
                <a:path w="13988" h="3744" extrusionOk="0">
                  <a:moveTo>
                    <a:pt x="6970" y="1"/>
                  </a:moveTo>
                  <a:cubicBezTo>
                    <a:pt x="6944" y="1"/>
                    <a:pt x="6919" y="1"/>
                    <a:pt x="6893" y="1"/>
                  </a:cubicBezTo>
                  <a:cubicBezTo>
                    <a:pt x="6869" y="1"/>
                    <a:pt x="6844" y="1"/>
                    <a:pt x="6819" y="1"/>
                  </a:cubicBezTo>
                  <a:cubicBezTo>
                    <a:pt x="4374" y="1"/>
                    <a:pt x="2012" y="983"/>
                    <a:pt x="242" y="2714"/>
                  </a:cubicBezTo>
                  <a:cubicBezTo>
                    <a:pt x="1" y="2935"/>
                    <a:pt x="1" y="3337"/>
                    <a:pt x="242" y="3578"/>
                  </a:cubicBezTo>
                  <a:cubicBezTo>
                    <a:pt x="362" y="3688"/>
                    <a:pt x="518" y="3744"/>
                    <a:pt x="674" y="3744"/>
                  </a:cubicBezTo>
                  <a:cubicBezTo>
                    <a:pt x="830" y="3744"/>
                    <a:pt x="985" y="3688"/>
                    <a:pt x="1106" y="3578"/>
                  </a:cubicBezTo>
                  <a:cubicBezTo>
                    <a:pt x="2714" y="1990"/>
                    <a:pt x="4808" y="1197"/>
                    <a:pt x="6903" y="1197"/>
                  </a:cubicBezTo>
                  <a:cubicBezTo>
                    <a:pt x="8998" y="1197"/>
                    <a:pt x="11093" y="1990"/>
                    <a:pt x="12701" y="3578"/>
                  </a:cubicBezTo>
                  <a:cubicBezTo>
                    <a:pt x="12829" y="3693"/>
                    <a:pt x="12969" y="3742"/>
                    <a:pt x="13104" y="3742"/>
                  </a:cubicBezTo>
                  <a:cubicBezTo>
                    <a:pt x="13580" y="3742"/>
                    <a:pt x="13988" y="3132"/>
                    <a:pt x="13565" y="2694"/>
                  </a:cubicBezTo>
                  <a:cubicBezTo>
                    <a:pt x="11795" y="963"/>
                    <a:pt x="9434" y="1"/>
                    <a:pt x="6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4" name="Google Shape;2314;p45"/>
            <p:cNvSpPr/>
            <p:nvPr/>
          </p:nvSpPr>
          <p:spPr>
            <a:xfrm>
              <a:off x="4438950" y="3434388"/>
              <a:ext cx="267525" cy="88950"/>
            </a:xfrm>
            <a:custGeom>
              <a:avLst/>
              <a:gdLst/>
              <a:ahLst/>
              <a:cxnLst/>
              <a:rect l="l" t="t" r="r" b="b"/>
              <a:pathLst>
                <a:path w="10701" h="3558" extrusionOk="0">
                  <a:moveTo>
                    <a:pt x="5335" y="1"/>
                  </a:moveTo>
                  <a:cubicBezTo>
                    <a:pt x="3346" y="1"/>
                    <a:pt x="1457" y="965"/>
                    <a:pt x="291" y="2593"/>
                  </a:cubicBezTo>
                  <a:cubicBezTo>
                    <a:pt x="0" y="3059"/>
                    <a:pt x="395" y="3524"/>
                    <a:pt x="817" y="3524"/>
                  </a:cubicBezTo>
                  <a:cubicBezTo>
                    <a:pt x="978" y="3524"/>
                    <a:pt x="1143" y="3457"/>
                    <a:pt x="1276" y="3296"/>
                  </a:cubicBezTo>
                  <a:cubicBezTo>
                    <a:pt x="2271" y="1910"/>
                    <a:pt x="3803" y="1216"/>
                    <a:pt x="5335" y="1216"/>
                  </a:cubicBezTo>
                  <a:cubicBezTo>
                    <a:pt x="6868" y="1216"/>
                    <a:pt x="8400" y="1910"/>
                    <a:pt x="9394" y="3296"/>
                  </a:cubicBezTo>
                  <a:cubicBezTo>
                    <a:pt x="9515" y="3457"/>
                    <a:pt x="9696" y="3557"/>
                    <a:pt x="9897" y="3557"/>
                  </a:cubicBezTo>
                  <a:cubicBezTo>
                    <a:pt x="10399" y="3557"/>
                    <a:pt x="10701" y="2995"/>
                    <a:pt x="10399" y="2593"/>
                  </a:cubicBezTo>
                  <a:cubicBezTo>
                    <a:pt x="9234" y="965"/>
                    <a:pt x="7345"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5" name="Google Shape;2315;p45"/>
            <p:cNvSpPr/>
            <p:nvPr/>
          </p:nvSpPr>
          <p:spPr>
            <a:xfrm>
              <a:off x="4485900" y="3524813"/>
              <a:ext cx="151250" cy="130025"/>
            </a:xfrm>
            <a:custGeom>
              <a:avLst/>
              <a:gdLst/>
              <a:ahLst/>
              <a:cxnLst/>
              <a:rect l="l" t="t" r="r" b="b"/>
              <a:pathLst>
                <a:path w="6050" h="5201" extrusionOk="0">
                  <a:moveTo>
                    <a:pt x="3457" y="1"/>
                  </a:moveTo>
                  <a:cubicBezTo>
                    <a:pt x="1146" y="1"/>
                    <a:pt x="1" y="2794"/>
                    <a:pt x="1629" y="4442"/>
                  </a:cubicBezTo>
                  <a:cubicBezTo>
                    <a:pt x="2153" y="4966"/>
                    <a:pt x="2798" y="5200"/>
                    <a:pt x="3431" y="5200"/>
                  </a:cubicBezTo>
                  <a:cubicBezTo>
                    <a:pt x="4765" y="5200"/>
                    <a:pt x="6050" y="4160"/>
                    <a:pt x="6050" y="2593"/>
                  </a:cubicBezTo>
                  <a:cubicBezTo>
                    <a:pt x="6050" y="1166"/>
                    <a:pt x="4884" y="21"/>
                    <a:pt x="3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316" name="Google Shape;2316;p45"/>
          <p:cNvGrpSpPr/>
          <p:nvPr/>
        </p:nvGrpSpPr>
        <p:grpSpPr>
          <a:xfrm>
            <a:off x="1763931" y="2766937"/>
            <a:ext cx="336470" cy="324112"/>
            <a:chOff x="2588816" y="4021204"/>
            <a:chExt cx="350307" cy="337441"/>
          </a:xfrm>
        </p:grpSpPr>
        <p:sp>
          <p:nvSpPr>
            <p:cNvPr id="2317" name="Google Shape;2317;p45"/>
            <p:cNvSpPr/>
            <p:nvPr/>
          </p:nvSpPr>
          <p:spPr>
            <a:xfrm>
              <a:off x="2588816" y="4075399"/>
              <a:ext cx="350307" cy="283246"/>
            </a:xfrm>
            <a:custGeom>
              <a:avLst/>
              <a:gdLst/>
              <a:ahLst/>
              <a:cxnLst/>
              <a:rect l="l" t="t" r="r" b="b"/>
              <a:pathLst>
                <a:path w="10646" h="8608" extrusionOk="0">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8" name="Google Shape;2318;p45"/>
            <p:cNvSpPr/>
            <p:nvPr/>
          </p:nvSpPr>
          <p:spPr>
            <a:xfrm>
              <a:off x="2749327" y="4021204"/>
              <a:ext cx="100558" cy="85125"/>
            </a:xfrm>
            <a:custGeom>
              <a:avLst/>
              <a:gdLst/>
              <a:ahLst/>
              <a:cxnLst/>
              <a:rect l="l" t="t" r="r" b="b"/>
              <a:pathLst>
                <a:path w="3056" h="2587" extrusionOk="0">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319" name="Google Shape;2319;p45"/>
          <p:cNvSpPr/>
          <p:nvPr/>
        </p:nvSpPr>
        <p:spPr>
          <a:xfrm>
            <a:off x="1818881" y="3660601"/>
            <a:ext cx="226569" cy="319870"/>
          </a:xfrm>
          <a:custGeom>
            <a:avLst/>
            <a:gdLst/>
            <a:ahLst/>
            <a:cxnLst/>
            <a:rect l="l" t="t" r="r" b="b"/>
            <a:pathLst>
              <a:path w="13565" h="19151" extrusionOk="0">
                <a:moveTo>
                  <a:pt x="6748" y="2696"/>
                </a:moveTo>
                <a:cubicBezTo>
                  <a:pt x="8844" y="2696"/>
                  <a:pt x="10852" y="4330"/>
                  <a:pt x="10852" y="6792"/>
                </a:cubicBezTo>
                <a:cubicBezTo>
                  <a:pt x="10872" y="9043"/>
                  <a:pt x="9043" y="10852"/>
                  <a:pt x="6793" y="10872"/>
                </a:cubicBezTo>
                <a:cubicBezTo>
                  <a:pt x="3155" y="10872"/>
                  <a:pt x="1327" y="6471"/>
                  <a:pt x="3899" y="3899"/>
                </a:cubicBezTo>
                <a:cubicBezTo>
                  <a:pt x="4730" y="3068"/>
                  <a:pt x="5749" y="2696"/>
                  <a:pt x="6748" y="2696"/>
                </a:cubicBezTo>
                <a:close/>
                <a:moveTo>
                  <a:pt x="6793" y="0"/>
                </a:moveTo>
                <a:cubicBezTo>
                  <a:pt x="3035" y="0"/>
                  <a:pt x="1" y="3035"/>
                  <a:pt x="1" y="6792"/>
                </a:cubicBezTo>
                <a:cubicBezTo>
                  <a:pt x="1" y="10530"/>
                  <a:pt x="6793" y="19151"/>
                  <a:pt x="6793" y="19151"/>
                </a:cubicBezTo>
                <a:cubicBezTo>
                  <a:pt x="6793" y="19151"/>
                  <a:pt x="13565" y="10530"/>
                  <a:pt x="13565" y="6792"/>
                </a:cubicBezTo>
                <a:cubicBezTo>
                  <a:pt x="13565" y="3035"/>
                  <a:pt x="10530"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2320" name="Google Shape;2320;p45"/>
          <p:cNvGrpSpPr/>
          <p:nvPr/>
        </p:nvGrpSpPr>
        <p:grpSpPr>
          <a:xfrm>
            <a:off x="168685" y="772900"/>
            <a:ext cx="8975315" cy="4103899"/>
            <a:chOff x="469208" y="1230689"/>
            <a:chExt cx="8975315" cy="3396569"/>
          </a:xfrm>
        </p:grpSpPr>
        <p:grpSp>
          <p:nvGrpSpPr>
            <p:cNvPr id="2321" name="Google Shape;2321;p45"/>
            <p:cNvGrpSpPr/>
            <p:nvPr/>
          </p:nvGrpSpPr>
          <p:grpSpPr>
            <a:xfrm>
              <a:off x="532954" y="3299402"/>
              <a:ext cx="8911569" cy="952986"/>
              <a:chOff x="532954" y="3299402"/>
              <a:chExt cx="8911569" cy="952986"/>
            </a:xfrm>
          </p:grpSpPr>
          <p:sp>
            <p:nvSpPr>
              <p:cNvPr id="2323" name="Google Shape;2323;p45"/>
              <p:cNvSpPr/>
              <p:nvPr/>
            </p:nvSpPr>
            <p:spPr>
              <a:xfrm>
                <a:off x="990127" y="3369925"/>
                <a:ext cx="1659059" cy="882461"/>
              </a:xfrm>
              <a:custGeom>
                <a:avLst/>
                <a:gdLst/>
                <a:ahLst/>
                <a:cxnLst/>
                <a:rect l="l" t="t" r="r" b="b"/>
                <a:pathLst>
                  <a:path w="128909" h="20599" extrusionOk="0">
                    <a:moveTo>
                      <a:pt x="0" y="0"/>
                    </a:moveTo>
                    <a:lnTo>
                      <a:pt x="128909" y="0"/>
                    </a:lnTo>
                    <a:lnTo>
                      <a:pt x="128909" y="20598"/>
                    </a:lnTo>
                    <a:lnTo>
                      <a:pt x="0" y="2059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7" name="Google Shape;2327;p45"/>
              <p:cNvSpPr/>
              <p:nvPr/>
            </p:nvSpPr>
            <p:spPr>
              <a:xfrm>
                <a:off x="1465511" y="3299402"/>
                <a:ext cx="1533838" cy="881946"/>
              </a:xfrm>
              <a:custGeom>
                <a:avLst/>
                <a:gdLst/>
                <a:ahLst/>
                <a:cxnLst/>
                <a:rect l="l" t="t" r="r" b="b"/>
                <a:pathLst>
                  <a:path w="128921" h="20599" extrusionOk="0">
                    <a:moveTo>
                      <a:pt x="0" y="1"/>
                    </a:moveTo>
                    <a:lnTo>
                      <a:pt x="128921" y="1"/>
                    </a:lnTo>
                    <a:lnTo>
                      <a:pt x="128921" y="20598"/>
                    </a:lnTo>
                    <a:lnTo>
                      <a:pt x="0" y="20598"/>
                    </a:lnTo>
                    <a:close/>
                  </a:path>
                </a:pathLst>
              </a:custGeom>
              <a:solidFill>
                <a:schemeClr val="accent3">
                  <a:lumMod val="60000"/>
                  <a:lumOff val="40000"/>
                </a:schemeClr>
              </a:solidFill>
              <a:ln w="9525" cap="sq"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322" name="Google Shape;2322;p45"/>
              <p:cNvSpPr/>
              <p:nvPr/>
            </p:nvSpPr>
            <p:spPr>
              <a:xfrm>
                <a:off x="2648668" y="3396399"/>
                <a:ext cx="6795855" cy="845501"/>
              </a:xfrm>
              <a:prstGeom prst="parallelogram">
                <a:avLst>
                  <a:gd name="adj" fmla="val 26997"/>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nvGrpSpPr>
              <p:cNvPr id="2324" name="Google Shape;2324;p45"/>
              <p:cNvGrpSpPr/>
              <p:nvPr/>
            </p:nvGrpSpPr>
            <p:grpSpPr>
              <a:xfrm>
                <a:off x="532954" y="3369927"/>
                <a:ext cx="882418" cy="882461"/>
                <a:chOff x="1028358" y="3369927"/>
                <a:chExt cx="882418" cy="882461"/>
              </a:xfrm>
            </p:grpSpPr>
            <p:sp>
              <p:nvSpPr>
                <p:cNvPr id="2325" name="Google Shape;2325;p45"/>
                <p:cNvSpPr/>
                <p:nvPr/>
              </p:nvSpPr>
              <p:spPr>
                <a:xfrm>
                  <a:off x="1028358" y="3369927"/>
                  <a:ext cx="882418" cy="882461"/>
                </a:xfrm>
                <a:custGeom>
                  <a:avLst/>
                  <a:gdLst/>
                  <a:ahLst/>
                  <a:cxnLst/>
                  <a:rect l="l" t="t" r="r" b="b"/>
                  <a:pathLst>
                    <a:path w="20598" h="20599" extrusionOk="0">
                      <a:moveTo>
                        <a:pt x="10299" y="20598"/>
                      </a:moveTo>
                      <a:cubicBezTo>
                        <a:pt x="4620" y="20598"/>
                        <a:pt x="0" y="15967"/>
                        <a:pt x="0" y="10299"/>
                      </a:cubicBezTo>
                      <a:cubicBezTo>
                        <a:pt x="0" y="4632"/>
                        <a:pt x="4620" y="0"/>
                        <a:pt x="10299" y="0"/>
                      </a:cubicBezTo>
                      <a:cubicBezTo>
                        <a:pt x="15966" y="0"/>
                        <a:pt x="20598" y="4632"/>
                        <a:pt x="20598" y="10299"/>
                      </a:cubicBezTo>
                      <a:cubicBezTo>
                        <a:pt x="20598" y="15967"/>
                        <a:pt x="15966" y="20598"/>
                        <a:pt x="10299" y="20598"/>
                      </a:cubicBezTo>
                      <a:close/>
                    </a:path>
                  </a:pathLst>
                </a:custGeom>
                <a:solidFill>
                  <a:srgbClr val="B138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6" name="Google Shape;2326;p45"/>
                <p:cNvSpPr/>
                <p:nvPr/>
              </p:nvSpPr>
              <p:spPr>
                <a:xfrm>
                  <a:off x="1092104" y="3434187"/>
                  <a:ext cx="754412" cy="754412"/>
                </a:xfrm>
                <a:custGeom>
                  <a:avLst/>
                  <a:gdLst/>
                  <a:ahLst/>
                  <a:cxnLst/>
                  <a:rect l="l" t="t" r="r" b="b"/>
                  <a:pathLst>
                    <a:path w="17610" h="17610" extrusionOk="0">
                      <a:moveTo>
                        <a:pt x="8811" y="17610"/>
                      </a:moveTo>
                      <a:cubicBezTo>
                        <a:pt x="3965" y="17610"/>
                        <a:pt x="0" y="13645"/>
                        <a:pt x="0" y="8799"/>
                      </a:cubicBezTo>
                      <a:cubicBezTo>
                        <a:pt x="0" y="3953"/>
                        <a:pt x="3965" y="1"/>
                        <a:pt x="8811" y="1"/>
                      </a:cubicBezTo>
                      <a:cubicBezTo>
                        <a:pt x="13657" y="1"/>
                        <a:pt x="17610" y="3953"/>
                        <a:pt x="17610" y="8799"/>
                      </a:cubicBezTo>
                      <a:cubicBezTo>
                        <a:pt x="17610" y="13645"/>
                        <a:pt x="13657" y="17610"/>
                        <a:pt x="8811" y="1761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rPr>
                    <a:t>05,06</a:t>
                  </a:r>
                  <a:endParaRPr sz="1800" dirty="0">
                    <a:solidFill>
                      <a:schemeClr val="accent3"/>
                    </a:solidFill>
                    <a:latin typeface="Times New Roman" panose="02020603050405020304" pitchFamily="18" charset="0"/>
                    <a:cs typeface="Times New Roman" panose="02020603050405020304" pitchFamily="18" charset="0"/>
                  </a:endParaRPr>
                </a:p>
              </p:txBody>
            </p:sp>
          </p:grpSp>
          <p:sp>
            <p:nvSpPr>
              <p:cNvPr id="2328" name="Google Shape;2328;p45"/>
              <p:cNvSpPr txBox="1"/>
              <p:nvPr/>
            </p:nvSpPr>
            <p:spPr>
              <a:xfrm>
                <a:off x="3088473" y="3490190"/>
                <a:ext cx="6325268" cy="6400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lt1"/>
                  </a:solidFill>
                  <a:latin typeface="Times New Roman" panose="02020603050405020304" pitchFamily="18" charset="0"/>
                  <a:ea typeface="Roboto"/>
                  <a:cs typeface="Times New Roman" panose="02020603050405020304" pitchFamily="18" charset="0"/>
                  <a:sym typeface="Roboto"/>
                </a:endParaRPr>
              </a:p>
            </p:txBody>
          </p:sp>
        </p:grpSp>
        <p:grpSp>
          <p:nvGrpSpPr>
            <p:cNvPr id="2329" name="Google Shape;2329;p45"/>
            <p:cNvGrpSpPr/>
            <p:nvPr/>
          </p:nvGrpSpPr>
          <p:grpSpPr>
            <a:xfrm>
              <a:off x="532954" y="2458138"/>
              <a:ext cx="8880786" cy="975537"/>
              <a:chOff x="532954" y="2458138"/>
              <a:chExt cx="8880786" cy="975537"/>
            </a:xfrm>
          </p:grpSpPr>
          <p:sp>
            <p:nvSpPr>
              <p:cNvPr id="2330" name="Google Shape;2330;p45"/>
              <p:cNvSpPr/>
              <p:nvPr/>
            </p:nvSpPr>
            <p:spPr>
              <a:xfrm>
                <a:off x="2617885" y="2497799"/>
                <a:ext cx="6795855" cy="935876"/>
              </a:xfrm>
              <a:prstGeom prst="parallelogram">
                <a:avLst>
                  <a:gd name="adj" fmla="val 26997"/>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1" name="Google Shape;2331;p45"/>
              <p:cNvSpPr/>
              <p:nvPr/>
            </p:nvSpPr>
            <p:spPr>
              <a:xfrm>
                <a:off x="989778" y="2488025"/>
                <a:ext cx="1658891" cy="881947"/>
              </a:xfrm>
              <a:custGeom>
                <a:avLst/>
                <a:gdLst/>
                <a:ahLst/>
                <a:cxnLst/>
                <a:rect l="l" t="t" r="r" b="b"/>
                <a:pathLst>
                  <a:path w="128921" h="20587" extrusionOk="0">
                    <a:moveTo>
                      <a:pt x="0" y="0"/>
                    </a:moveTo>
                    <a:lnTo>
                      <a:pt x="128921" y="0"/>
                    </a:lnTo>
                    <a:lnTo>
                      <a:pt x="128921" y="20586"/>
                    </a:lnTo>
                    <a:lnTo>
                      <a:pt x="0" y="205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2332" name="Google Shape;2332;p45"/>
              <p:cNvGrpSpPr/>
              <p:nvPr/>
            </p:nvGrpSpPr>
            <p:grpSpPr>
              <a:xfrm>
                <a:off x="532954" y="2488021"/>
                <a:ext cx="882418" cy="881947"/>
                <a:chOff x="1028358" y="2488021"/>
                <a:chExt cx="882418" cy="881947"/>
              </a:xfrm>
            </p:grpSpPr>
            <p:sp>
              <p:nvSpPr>
                <p:cNvPr id="2333" name="Google Shape;2333;p45"/>
                <p:cNvSpPr/>
                <p:nvPr/>
              </p:nvSpPr>
              <p:spPr>
                <a:xfrm>
                  <a:off x="1028358" y="2488021"/>
                  <a:ext cx="882418" cy="881947"/>
                </a:xfrm>
                <a:custGeom>
                  <a:avLst/>
                  <a:gdLst/>
                  <a:ahLst/>
                  <a:cxnLst/>
                  <a:rect l="l" t="t" r="r" b="b"/>
                  <a:pathLst>
                    <a:path w="20598" h="20587" extrusionOk="0">
                      <a:moveTo>
                        <a:pt x="10299" y="20586"/>
                      </a:moveTo>
                      <a:cubicBezTo>
                        <a:pt x="4620" y="20586"/>
                        <a:pt x="0" y="15967"/>
                        <a:pt x="0" y="10287"/>
                      </a:cubicBezTo>
                      <a:cubicBezTo>
                        <a:pt x="0" y="4620"/>
                        <a:pt x="4620" y="0"/>
                        <a:pt x="10299" y="0"/>
                      </a:cubicBezTo>
                      <a:cubicBezTo>
                        <a:pt x="15966" y="0"/>
                        <a:pt x="20598" y="4620"/>
                        <a:pt x="20598" y="10287"/>
                      </a:cubicBezTo>
                      <a:cubicBezTo>
                        <a:pt x="20598" y="15967"/>
                        <a:pt x="15966" y="20586"/>
                        <a:pt x="10299" y="20586"/>
                      </a:cubicBezTo>
                      <a:close/>
                    </a:path>
                  </a:pathLst>
                </a:custGeom>
                <a:solidFill>
                  <a:srgbClr val="CC7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4" name="Google Shape;2334;p45"/>
                <p:cNvSpPr/>
                <p:nvPr/>
              </p:nvSpPr>
              <p:spPr>
                <a:xfrm>
                  <a:off x="1092104" y="2551767"/>
                  <a:ext cx="754412" cy="754455"/>
                </a:xfrm>
                <a:custGeom>
                  <a:avLst/>
                  <a:gdLst/>
                  <a:ahLst/>
                  <a:cxnLst/>
                  <a:rect l="l" t="t" r="r" b="b"/>
                  <a:pathLst>
                    <a:path w="17610" h="17611" extrusionOk="0">
                      <a:moveTo>
                        <a:pt x="8811" y="17610"/>
                      </a:moveTo>
                      <a:cubicBezTo>
                        <a:pt x="3965" y="17610"/>
                        <a:pt x="0" y="13657"/>
                        <a:pt x="0" y="8799"/>
                      </a:cubicBezTo>
                      <a:cubicBezTo>
                        <a:pt x="0" y="3954"/>
                        <a:pt x="3965" y="1"/>
                        <a:pt x="8811" y="1"/>
                      </a:cubicBezTo>
                      <a:cubicBezTo>
                        <a:pt x="13657" y="1"/>
                        <a:pt x="17610" y="3954"/>
                        <a:pt x="17610" y="8799"/>
                      </a:cubicBezTo>
                      <a:cubicBezTo>
                        <a:pt x="17610" y="13657"/>
                        <a:pt x="13657" y="17610"/>
                        <a:pt x="8811" y="1761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03,04</a:t>
                  </a:r>
                  <a:endParaRPr sz="1800" dirty="0">
                    <a:solidFill>
                      <a:schemeClr val="accent4"/>
                    </a:solidFill>
                    <a:latin typeface="Times New Roman" panose="02020603050405020304" pitchFamily="18" charset="0"/>
                    <a:cs typeface="Times New Roman" panose="02020603050405020304" pitchFamily="18" charset="0"/>
                  </a:endParaRPr>
                </a:p>
              </p:txBody>
            </p:sp>
          </p:grpSp>
          <p:sp>
            <p:nvSpPr>
              <p:cNvPr id="2335" name="Google Shape;2335;p45"/>
              <p:cNvSpPr/>
              <p:nvPr/>
            </p:nvSpPr>
            <p:spPr>
              <a:xfrm>
                <a:off x="1457667" y="2458138"/>
                <a:ext cx="1533838" cy="938262"/>
              </a:xfrm>
              <a:custGeom>
                <a:avLst/>
                <a:gdLst/>
                <a:ahLst/>
                <a:cxnLst/>
                <a:rect l="l" t="t" r="r" b="b"/>
                <a:pathLst>
                  <a:path w="128921" h="20599" extrusionOk="0">
                    <a:moveTo>
                      <a:pt x="0" y="1"/>
                    </a:moveTo>
                    <a:lnTo>
                      <a:pt x="128921" y="1"/>
                    </a:lnTo>
                    <a:lnTo>
                      <a:pt x="128921" y="20598"/>
                    </a:lnTo>
                    <a:lnTo>
                      <a:pt x="0" y="20598"/>
                    </a:lnTo>
                    <a:close/>
                  </a:path>
                </a:pathLst>
              </a:custGeom>
              <a:solidFill>
                <a:schemeClr val="accent4">
                  <a:lumMod val="60000"/>
                  <a:lumOff val="40000"/>
                </a:schemeClr>
              </a:solidFill>
              <a:ln w="9525" cap="sq"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336" name="Google Shape;2336;p45"/>
              <p:cNvSpPr txBox="1"/>
              <p:nvPr/>
            </p:nvSpPr>
            <p:spPr>
              <a:xfrm>
                <a:off x="3020454" y="2658688"/>
                <a:ext cx="6191638" cy="589512"/>
              </a:xfrm>
              <a:prstGeom prst="rect">
                <a:avLst/>
              </a:prstGeom>
              <a:noFill/>
              <a:ln>
                <a:noFill/>
              </a:ln>
            </p:spPr>
            <p:txBody>
              <a:bodyPr spcFirstLastPara="1" wrap="square" lIns="91425" tIns="91425" rIns="91425" bIns="91425" anchor="ctr" anchorCtr="0">
                <a:noAutofit/>
              </a:bodyPr>
              <a:lstStyle/>
              <a:p>
                <a:endParaRPr lang="en-IN" sz="1200" dirty="0">
                  <a:solidFill>
                    <a:schemeClr val="tx1"/>
                  </a:solidFill>
                  <a:latin typeface="Times New Roman" panose="02020603050405020304" pitchFamily="18" charset="0"/>
                  <a:ea typeface="Roboto"/>
                  <a:cs typeface="Times New Roman" panose="02020603050405020304" pitchFamily="18" charset="0"/>
                  <a:sym typeface="Roboto"/>
                </a:endParaRPr>
              </a:p>
              <a:p>
                <a:r>
                  <a:rPr lang="en-US" sz="1200" dirty="0">
                    <a:latin typeface="Times New Roman" panose="02020603050405020304" pitchFamily="18" charset="0"/>
                    <a:cs typeface="Times New Roman" panose="02020603050405020304" pitchFamily="18" charset="0"/>
                  </a:rPr>
                  <a:t>[3]</a:t>
                </a:r>
                <a:r>
                  <a:rPr lang="en-US" sz="1100" dirty="0">
                    <a:latin typeface="Times New Roman" panose="02020603050405020304" pitchFamily="18" charset="0"/>
                    <a:cs typeface="Times New Roman" panose="02020603050405020304" pitchFamily="18" charset="0"/>
                  </a:rPr>
                  <a:t>Milosevic, N., </a:t>
                </a:r>
                <a:r>
                  <a:rPr lang="en-US" sz="1100" dirty="0" err="1">
                    <a:latin typeface="Times New Roman" panose="02020603050405020304" pitchFamily="18" charset="0"/>
                    <a:cs typeface="Times New Roman" panose="02020603050405020304" pitchFamily="18" charset="0"/>
                  </a:rPr>
                  <a:t>Dehghantanha</a:t>
                </a:r>
                <a:r>
                  <a:rPr lang="en-US" sz="1100" dirty="0">
                    <a:latin typeface="Times New Roman" panose="02020603050405020304" pitchFamily="18" charset="0"/>
                    <a:cs typeface="Times New Roman" panose="02020603050405020304" pitchFamily="18" charset="0"/>
                  </a:rPr>
                  <a:t>, A. and Choo, K.-K.R. (2019) "Machine learning aided Android malware classification". Computers &amp; Electrical Engineering, 61. pp. 266 274. ISSN 0045-7906.</a:t>
                </a:r>
              </a:p>
              <a:p>
                <a:endParaRPr lang="en-US" sz="1100" dirty="0">
                  <a:solidFill>
                    <a:schemeClr val="lt1"/>
                  </a:solidFill>
                  <a:latin typeface="Times New Roman" panose="02020603050405020304" pitchFamily="18" charset="0"/>
                  <a:ea typeface="Roboto"/>
                  <a:cs typeface="Times New Roman" panose="02020603050405020304" pitchFamily="18" charset="0"/>
                  <a:sym typeface="Roboto"/>
                </a:endParaRPr>
              </a:p>
              <a:p>
                <a:r>
                  <a:rPr lang="en-IN" sz="1100" dirty="0">
                    <a:solidFill>
                      <a:schemeClr val="tx1"/>
                    </a:solidFill>
                    <a:latin typeface="Times New Roman" panose="02020603050405020304" pitchFamily="18" charset="0"/>
                    <a:ea typeface="Roboto"/>
                    <a:cs typeface="Times New Roman" panose="02020603050405020304" pitchFamily="18" charset="0"/>
                    <a:sym typeface="Roboto"/>
                  </a:rPr>
                  <a:t>[4]R. </a:t>
                </a:r>
                <a:r>
                  <a:rPr lang="en-IN" sz="1100" dirty="0" err="1">
                    <a:solidFill>
                      <a:schemeClr val="tx1"/>
                    </a:solidFill>
                    <a:latin typeface="Times New Roman" panose="02020603050405020304" pitchFamily="18" charset="0"/>
                    <a:ea typeface="Roboto"/>
                    <a:cs typeface="Times New Roman" panose="02020603050405020304" pitchFamily="18" charset="0"/>
                    <a:sym typeface="Roboto"/>
                  </a:rPr>
                  <a:t>Elnaggar</a:t>
                </a:r>
                <a:r>
                  <a:rPr lang="en-IN" sz="1100" dirty="0">
                    <a:solidFill>
                      <a:schemeClr val="tx1"/>
                    </a:solidFill>
                    <a:latin typeface="Times New Roman" panose="02020603050405020304" pitchFamily="18" charset="0"/>
                    <a:ea typeface="Roboto"/>
                    <a:cs typeface="Times New Roman" panose="02020603050405020304" pitchFamily="18" charset="0"/>
                    <a:sym typeface="Roboto"/>
                  </a:rPr>
                  <a:t>, K. Chakrabarty, and M. B. </a:t>
                </a:r>
                <a:r>
                  <a:rPr lang="en-IN" sz="1100" dirty="0" err="1">
                    <a:solidFill>
                      <a:schemeClr val="tx1"/>
                    </a:solidFill>
                    <a:latin typeface="Times New Roman" panose="02020603050405020304" pitchFamily="18" charset="0"/>
                    <a:ea typeface="Roboto"/>
                    <a:cs typeface="Times New Roman" panose="02020603050405020304" pitchFamily="18" charset="0"/>
                    <a:sym typeface="Roboto"/>
                  </a:rPr>
                  <a:t>Tahoori</a:t>
                </a:r>
                <a:r>
                  <a:rPr lang="en-IN" sz="1100" dirty="0">
                    <a:solidFill>
                      <a:schemeClr val="tx1"/>
                    </a:solidFill>
                    <a:latin typeface="Times New Roman" panose="02020603050405020304" pitchFamily="18" charset="0"/>
                    <a:ea typeface="Roboto"/>
                    <a:cs typeface="Times New Roman" panose="02020603050405020304" pitchFamily="18" charset="0"/>
                    <a:sym typeface="Roboto"/>
                  </a:rPr>
                  <a:t>. Hardware trojan detection using changepoint-based anomaly detection techniques. IEEE Transactions on Very Large Scale Integration (VLSI) Systems, pages 1–14, 2019.</a:t>
                </a:r>
              </a:p>
              <a:p>
                <a:pPr marL="0" lvl="0" indent="0" algn="l" rtl="0">
                  <a:spcBef>
                    <a:spcPts val="0"/>
                  </a:spcBef>
                  <a:spcAft>
                    <a:spcPts val="0"/>
                  </a:spcAft>
                  <a:buNone/>
                </a:pPr>
                <a:endParaRPr sz="1200" dirty="0">
                  <a:solidFill>
                    <a:schemeClr val="lt1"/>
                  </a:solidFill>
                  <a:latin typeface="Times New Roman" panose="02020603050405020304" pitchFamily="18" charset="0"/>
                  <a:ea typeface="Roboto"/>
                  <a:cs typeface="Times New Roman" panose="02020603050405020304" pitchFamily="18" charset="0"/>
                  <a:sym typeface="Roboto"/>
                </a:endParaRPr>
              </a:p>
            </p:txBody>
          </p:sp>
        </p:grpSp>
        <p:grpSp>
          <p:nvGrpSpPr>
            <p:cNvPr id="2337" name="Google Shape;2337;p45"/>
            <p:cNvGrpSpPr/>
            <p:nvPr/>
          </p:nvGrpSpPr>
          <p:grpSpPr>
            <a:xfrm>
              <a:off x="469208" y="1515428"/>
              <a:ext cx="8975315" cy="992395"/>
              <a:chOff x="469208" y="1515428"/>
              <a:chExt cx="8975315" cy="992395"/>
            </a:xfrm>
          </p:grpSpPr>
          <p:sp>
            <p:nvSpPr>
              <p:cNvPr id="2338" name="Google Shape;2338;p45"/>
              <p:cNvSpPr/>
              <p:nvPr/>
            </p:nvSpPr>
            <p:spPr>
              <a:xfrm>
                <a:off x="2648668" y="1515432"/>
                <a:ext cx="6795855" cy="992391"/>
              </a:xfrm>
              <a:prstGeom prst="parallelogram">
                <a:avLst>
                  <a:gd name="adj" fmla="val 26997"/>
                </a:avLst>
              </a:pr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339" name="Google Shape;2339;p45"/>
              <p:cNvSpPr/>
              <p:nvPr/>
            </p:nvSpPr>
            <p:spPr>
              <a:xfrm>
                <a:off x="918879" y="1515428"/>
                <a:ext cx="1729798" cy="972633"/>
              </a:xfrm>
              <a:custGeom>
                <a:avLst/>
                <a:gdLst/>
                <a:ahLst/>
                <a:cxnLst/>
                <a:rect l="l" t="t" r="r" b="b"/>
                <a:pathLst>
                  <a:path w="128921" h="20599" extrusionOk="0">
                    <a:moveTo>
                      <a:pt x="0" y="1"/>
                    </a:moveTo>
                    <a:lnTo>
                      <a:pt x="128921" y="1"/>
                    </a:lnTo>
                    <a:lnTo>
                      <a:pt x="128921" y="20598"/>
                    </a:lnTo>
                    <a:lnTo>
                      <a:pt x="0" y="205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340" name="Google Shape;2340;p45"/>
              <p:cNvSpPr/>
              <p:nvPr/>
            </p:nvSpPr>
            <p:spPr>
              <a:xfrm>
                <a:off x="469208" y="1605601"/>
                <a:ext cx="882418" cy="882461"/>
              </a:xfrm>
              <a:custGeom>
                <a:avLst/>
                <a:gdLst/>
                <a:ahLst/>
                <a:cxnLst/>
                <a:rect l="l" t="t" r="r" b="b"/>
                <a:pathLst>
                  <a:path w="20598" h="20599" extrusionOk="0">
                    <a:moveTo>
                      <a:pt x="10299" y="20598"/>
                    </a:moveTo>
                    <a:cubicBezTo>
                      <a:pt x="4620" y="20598"/>
                      <a:pt x="0" y="15967"/>
                      <a:pt x="0" y="10300"/>
                    </a:cubicBezTo>
                    <a:cubicBezTo>
                      <a:pt x="0" y="4620"/>
                      <a:pt x="4620" y="1"/>
                      <a:pt x="10299" y="1"/>
                    </a:cubicBezTo>
                    <a:cubicBezTo>
                      <a:pt x="15966" y="1"/>
                      <a:pt x="20598" y="4620"/>
                      <a:pt x="20598" y="10300"/>
                    </a:cubicBezTo>
                    <a:cubicBezTo>
                      <a:pt x="20598" y="15967"/>
                      <a:pt x="15966" y="20598"/>
                      <a:pt x="10299" y="20598"/>
                    </a:cubicBezTo>
                    <a:close/>
                  </a:path>
                </a:pathLst>
              </a:custGeom>
              <a:solidFill>
                <a:srgbClr val="235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1" name="Google Shape;2341;p45"/>
              <p:cNvSpPr/>
              <p:nvPr/>
            </p:nvSpPr>
            <p:spPr>
              <a:xfrm>
                <a:off x="532954" y="1669390"/>
                <a:ext cx="754412" cy="754412"/>
              </a:xfrm>
              <a:custGeom>
                <a:avLst/>
                <a:gdLst/>
                <a:ahLst/>
                <a:cxnLst/>
                <a:rect l="l" t="t" r="r" b="b"/>
                <a:pathLst>
                  <a:path w="17610" h="17610" extrusionOk="0">
                    <a:moveTo>
                      <a:pt x="8811" y="17609"/>
                    </a:moveTo>
                    <a:cubicBezTo>
                      <a:pt x="3965" y="17609"/>
                      <a:pt x="0" y="13656"/>
                      <a:pt x="0" y="8811"/>
                    </a:cubicBezTo>
                    <a:cubicBezTo>
                      <a:pt x="0" y="3953"/>
                      <a:pt x="3965" y="0"/>
                      <a:pt x="8811" y="0"/>
                    </a:cubicBezTo>
                    <a:cubicBezTo>
                      <a:pt x="13657" y="0"/>
                      <a:pt x="17610" y="3953"/>
                      <a:pt x="17610" y="8811"/>
                    </a:cubicBezTo>
                    <a:cubicBezTo>
                      <a:pt x="17610" y="13656"/>
                      <a:pt x="13657" y="17609"/>
                      <a:pt x="8811" y="17609"/>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1"/>
                    </a:solidFill>
                    <a:latin typeface="Times New Roman" panose="02020603050405020304" pitchFamily="18" charset="0"/>
                    <a:ea typeface="Fira Sans Extra Condensed Medium"/>
                    <a:cs typeface="Times New Roman" panose="02020603050405020304" pitchFamily="18" charset="0"/>
                    <a:sym typeface="Fira Sans Extra Condensed Medium"/>
                  </a:rPr>
                  <a:t>01,02</a:t>
                </a:r>
                <a:endParaRPr sz="1800" dirty="0">
                  <a:solidFill>
                    <a:schemeClr val="accent1"/>
                  </a:solidFill>
                  <a:latin typeface="Times New Roman" panose="02020603050405020304" pitchFamily="18" charset="0"/>
                  <a:cs typeface="Times New Roman" panose="02020603050405020304" pitchFamily="18" charset="0"/>
                </a:endParaRPr>
              </a:p>
            </p:txBody>
          </p:sp>
          <p:sp>
            <p:nvSpPr>
              <p:cNvPr id="2342" name="Google Shape;2342;p45"/>
              <p:cNvSpPr/>
              <p:nvPr/>
            </p:nvSpPr>
            <p:spPr>
              <a:xfrm>
                <a:off x="1466462" y="1515432"/>
                <a:ext cx="1533838" cy="983387"/>
              </a:xfrm>
              <a:custGeom>
                <a:avLst/>
                <a:gdLst/>
                <a:ahLst/>
                <a:cxnLst/>
                <a:rect l="l" t="t" r="r" b="b"/>
                <a:pathLst>
                  <a:path w="128921" h="20599" extrusionOk="0">
                    <a:moveTo>
                      <a:pt x="0" y="1"/>
                    </a:moveTo>
                    <a:lnTo>
                      <a:pt x="128921" y="1"/>
                    </a:lnTo>
                    <a:lnTo>
                      <a:pt x="128921" y="20598"/>
                    </a:lnTo>
                    <a:lnTo>
                      <a:pt x="0" y="20598"/>
                    </a:lnTo>
                    <a:close/>
                  </a:path>
                </a:pathLst>
              </a:custGeom>
              <a:solidFill>
                <a:schemeClr val="accent1">
                  <a:lumMod val="60000"/>
                  <a:lumOff val="40000"/>
                </a:schemeClr>
              </a:solidFill>
              <a:ln w="9525" cap="sq"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latin typeface="Times New Roman" panose="02020603050405020304" pitchFamily="18" charset="0"/>
                  <a:cs typeface="Times New Roman" panose="02020603050405020304" pitchFamily="18" charset="0"/>
                </a:endParaRPr>
              </a:p>
            </p:txBody>
          </p:sp>
        </p:grpSp>
        <p:sp>
          <p:nvSpPr>
            <p:cNvPr id="2343" name="Google Shape;2343;p45"/>
            <p:cNvSpPr/>
            <p:nvPr/>
          </p:nvSpPr>
          <p:spPr>
            <a:xfrm>
              <a:off x="1350963" y="1230689"/>
              <a:ext cx="1729665" cy="3396569"/>
            </a:xfrm>
            <a:custGeom>
              <a:avLst/>
              <a:gdLst/>
              <a:ahLst/>
              <a:cxnLst/>
              <a:rect l="l" t="t" r="r" b="b"/>
              <a:pathLst>
                <a:path w="40375" h="79285" extrusionOk="0">
                  <a:moveTo>
                    <a:pt x="38196" y="6609"/>
                  </a:moveTo>
                  <a:lnTo>
                    <a:pt x="38196" y="68354"/>
                  </a:lnTo>
                  <a:lnTo>
                    <a:pt x="2120" y="68354"/>
                  </a:lnTo>
                  <a:lnTo>
                    <a:pt x="2120" y="6609"/>
                  </a:lnTo>
                  <a:close/>
                  <a:moveTo>
                    <a:pt x="8483" y="1"/>
                  </a:moveTo>
                  <a:cubicBezTo>
                    <a:pt x="5245" y="1"/>
                    <a:pt x="2425" y="1891"/>
                    <a:pt x="1060" y="4609"/>
                  </a:cubicBezTo>
                  <a:lnTo>
                    <a:pt x="1060" y="4620"/>
                  </a:lnTo>
                  <a:cubicBezTo>
                    <a:pt x="977" y="4787"/>
                    <a:pt x="893" y="4954"/>
                    <a:pt x="822" y="5121"/>
                  </a:cubicBezTo>
                  <a:cubicBezTo>
                    <a:pt x="822" y="5132"/>
                    <a:pt x="822" y="5144"/>
                    <a:pt x="810" y="5144"/>
                  </a:cubicBezTo>
                  <a:cubicBezTo>
                    <a:pt x="774" y="5228"/>
                    <a:pt x="750" y="5323"/>
                    <a:pt x="715" y="5406"/>
                  </a:cubicBezTo>
                  <a:cubicBezTo>
                    <a:pt x="679" y="5490"/>
                    <a:pt x="655" y="5573"/>
                    <a:pt x="619" y="5668"/>
                  </a:cubicBezTo>
                  <a:cubicBezTo>
                    <a:pt x="619" y="5680"/>
                    <a:pt x="619" y="5680"/>
                    <a:pt x="608" y="5692"/>
                  </a:cubicBezTo>
                  <a:cubicBezTo>
                    <a:pt x="584" y="5763"/>
                    <a:pt x="560" y="5847"/>
                    <a:pt x="536" y="5930"/>
                  </a:cubicBezTo>
                  <a:cubicBezTo>
                    <a:pt x="536" y="5942"/>
                    <a:pt x="524" y="5954"/>
                    <a:pt x="524" y="5966"/>
                  </a:cubicBezTo>
                  <a:cubicBezTo>
                    <a:pt x="500" y="6049"/>
                    <a:pt x="477" y="6144"/>
                    <a:pt x="453" y="6228"/>
                  </a:cubicBezTo>
                  <a:cubicBezTo>
                    <a:pt x="453" y="6228"/>
                    <a:pt x="453" y="6228"/>
                    <a:pt x="453" y="6240"/>
                  </a:cubicBezTo>
                  <a:cubicBezTo>
                    <a:pt x="429" y="6323"/>
                    <a:pt x="405" y="6395"/>
                    <a:pt x="393" y="6478"/>
                  </a:cubicBezTo>
                  <a:cubicBezTo>
                    <a:pt x="381" y="6502"/>
                    <a:pt x="381" y="6525"/>
                    <a:pt x="381" y="6537"/>
                  </a:cubicBezTo>
                  <a:cubicBezTo>
                    <a:pt x="358" y="6621"/>
                    <a:pt x="346" y="6704"/>
                    <a:pt x="334" y="6776"/>
                  </a:cubicBezTo>
                  <a:cubicBezTo>
                    <a:pt x="334" y="6787"/>
                    <a:pt x="322" y="6799"/>
                    <a:pt x="322" y="6799"/>
                  </a:cubicBezTo>
                  <a:cubicBezTo>
                    <a:pt x="310" y="6895"/>
                    <a:pt x="298" y="6978"/>
                    <a:pt x="286" y="7061"/>
                  </a:cubicBezTo>
                  <a:cubicBezTo>
                    <a:pt x="274" y="7085"/>
                    <a:pt x="274" y="7109"/>
                    <a:pt x="274" y="7133"/>
                  </a:cubicBezTo>
                  <a:cubicBezTo>
                    <a:pt x="262" y="7204"/>
                    <a:pt x="250" y="7264"/>
                    <a:pt x="250" y="7335"/>
                  </a:cubicBezTo>
                  <a:cubicBezTo>
                    <a:pt x="238" y="7359"/>
                    <a:pt x="238" y="7383"/>
                    <a:pt x="238" y="7407"/>
                  </a:cubicBezTo>
                  <a:cubicBezTo>
                    <a:pt x="227" y="7490"/>
                    <a:pt x="215" y="7573"/>
                    <a:pt x="215" y="7668"/>
                  </a:cubicBezTo>
                  <a:cubicBezTo>
                    <a:pt x="215" y="7680"/>
                    <a:pt x="215" y="7704"/>
                    <a:pt x="215" y="7716"/>
                  </a:cubicBezTo>
                  <a:cubicBezTo>
                    <a:pt x="203" y="7788"/>
                    <a:pt x="203" y="7859"/>
                    <a:pt x="203" y="7930"/>
                  </a:cubicBezTo>
                  <a:cubicBezTo>
                    <a:pt x="191" y="7954"/>
                    <a:pt x="191" y="7990"/>
                    <a:pt x="191" y="8014"/>
                  </a:cubicBezTo>
                  <a:cubicBezTo>
                    <a:pt x="191" y="8097"/>
                    <a:pt x="191" y="8192"/>
                    <a:pt x="191" y="8276"/>
                  </a:cubicBezTo>
                  <a:lnTo>
                    <a:pt x="0" y="70879"/>
                  </a:lnTo>
                  <a:cubicBezTo>
                    <a:pt x="0" y="71010"/>
                    <a:pt x="12" y="71129"/>
                    <a:pt x="12" y="71260"/>
                  </a:cubicBezTo>
                  <a:cubicBezTo>
                    <a:pt x="12" y="71272"/>
                    <a:pt x="12" y="71272"/>
                    <a:pt x="12" y="71283"/>
                  </a:cubicBezTo>
                  <a:cubicBezTo>
                    <a:pt x="24" y="71402"/>
                    <a:pt x="24" y="71522"/>
                    <a:pt x="36" y="71641"/>
                  </a:cubicBezTo>
                  <a:cubicBezTo>
                    <a:pt x="36" y="71653"/>
                    <a:pt x="36" y="71676"/>
                    <a:pt x="36" y="71688"/>
                  </a:cubicBezTo>
                  <a:cubicBezTo>
                    <a:pt x="48" y="71795"/>
                    <a:pt x="60" y="71914"/>
                    <a:pt x="84" y="72022"/>
                  </a:cubicBezTo>
                  <a:cubicBezTo>
                    <a:pt x="84" y="72045"/>
                    <a:pt x="84" y="72057"/>
                    <a:pt x="84" y="72081"/>
                  </a:cubicBezTo>
                  <a:cubicBezTo>
                    <a:pt x="107" y="72188"/>
                    <a:pt x="119" y="72295"/>
                    <a:pt x="143" y="72415"/>
                  </a:cubicBezTo>
                  <a:cubicBezTo>
                    <a:pt x="143" y="72426"/>
                    <a:pt x="143" y="72438"/>
                    <a:pt x="155" y="72462"/>
                  </a:cubicBezTo>
                  <a:cubicBezTo>
                    <a:pt x="179" y="72569"/>
                    <a:pt x="203" y="72688"/>
                    <a:pt x="227" y="72796"/>
                  </a:cubicBezTo>
                  <a:cubicBezTo>
                    <a:pt x="227" y="72807"/>
                    <a:pt x="227" y="72819"/>
                    <a:pt x="227" y="72831"/>
                  </a:cubicBezTo>
                  <a:cubicBezTo>
                    <a:pt x="262" y="72950"/>
                    <a:pt x="286" y="73057"/>
                    <a:pt x="322" y="73177"/>
                  </a:cubicBezTo>
                  <a:cubicBezTo>
                    <a:pt x="322" y="73177"/>
                    <a:pt x="322" y="73177"/>
                    <a:pt x="322" y="73188"/>
                  </a:cubicBezTo>
                  <a:cubicBezTo>
                    <a:pt x="393" y="73427"/>
                    <a:pt x="477" y="73665"/>
                    <a:pt x="560" y="73891"/>
                  </a:cubicBezTo>
                  <a:cubicBezTo>
                    <a:pt x="1762" y="76987"/>
                    <a:pt x="4775" y="79201"/>
                    <a:pt x="8287" y="79213"/>
                  </a:cubicBezTo>
                  <a:lnTo>
                    <a:pt x="31861" y="79284"/>
                  </a:lnTo>
                  <a:cubicBezTo>
                    <a:pt x="31869" y="79284"/>
                    <a:pt x="31876" y="79284"/>
                    <a:pt x="31883" y="79284"/>
                  </a:cubicBezTo>
                  <a:cubicBezTo>
                    <a:pt x="36445" y="79284"/>
                    <a:pt x="40172" y="75562"/>
                    <a:pt x="40196" y="70998"/>
                  </a:cubicBezTo>
                  <a:lnTo>
                    <a:pt x="40374" y="8395"/>
                  </a:lnTo>
                  <a:cubicBezTo>
                    <a:pt x="40374" y="8276"/>
                    <a:pt x="40374" y="8157"/>
                    <a:pt x="40363" y="8038"/>
                  </a:cubicBezTo>
                  <a:cubicBezTo>
                    <a:pt x="40363" y="8026"/>
                    <a:pt x="40363" y="8014"/>
                    <a:pt x="40363" y="8002"/>
                  </a:cubicBezTo>
                  <a:cubicBezTo>
                    <a:pt x="40363" y="7883"/>
                    <a:pt x="40351" y="7776"/>
                    <a:pt x="40339" y="7668"/>
                  </a:cubicBezTo>
                  <a:cubicBezTo>
                    <a:pt x="40339" y="7645"/>
                    <a:pt x="40339" y="7633"/>
                    <a:pt x="40339" y="7609"/>
                  </a:cubicBezTo>
                  <a:cubicBezTo>
                    <a:pt x="40327" y="7502"/>
                    <a:pt x="40315" y="7395"/>
                    <a:pt x="40303" y="7287"/>
                  </a:cubicBezTo>
                  <a:cubicBezTo>
                    <a:pt x="40303" y="7264"/>
                    <a:pt x="40303" y="7252"/>
                    <a:pt x="40291" y="7228"/>
                  </a:cubicBezTo>
                  <a:cubicBezTo>
                    <a:pt x="40279" y="7121"/>
                    <a:pt x="40267" y="7014"/>
                    <a:pt x="40243" y="6906"/>
                  </a:cubicBezTo>
                  <a:cubicBezTo>
                    <a:pt x="40243" y="6895"/>
                    <a:pt x="40243" y="6883"/>
                    <a:pt x="40232" y="6871"/>
                  </a:cubicBezTo>
                  <a:cubicBezTo>
                    <a:pt x="40196" y="6645"/>
                    <a:pt x="40136" y="6418"/>
                    <a:pt x="40077" y="6192"/>
                  </a:cubicBezTo>
                  <a:cubicBezTo>
                    <a:pt x="40077" y="6180"/>
                    <a:pt x="40077" y="6168"/>
                    <a:pt x="40077" y="6156"/>
                  </a:cubicBezTo>
                  <a:cubicBezTo>
                    <a:pt x="40041" y="6049"/>
                    <a:pt x="40005" y="5942"/>
                    <a:pt x="39982" y="5847"/>
                  </a:cubicBezTo>
                  <a:cubicBezTo>
                    <a:pt x="39970" y="5823"/>
                    <a:pt x="39970" y="5811"/>
                    <a:pt x="39958" y="5799"/>
                  </a:cubicBezTo>
                  <a:cubicBezTo>
                    <a:pt x="39934" y="5692"/>
                    <a:pt x="39898" y="5597"/>
                    <a:pt x="39851" y="5490"/>
                  </a:cubicBezTo>
                  <a:cubicBezTo>
                    <a:pt x="39851" y="5478"/>
                    <a:pt x="39851" y="5466"/>
                    <a:pt x="39839" y="5454"/>
                  </a:cubicBezTo>
                  <a:cubicBezTo>
                    <a:pt x="39803" y="5347"/>
                    <a:pt x="39755" y="5240"/>
                    <a:pt x="39720" y="5144"/>
                  </a:cubicBezTo>
                  <a:cubicBezTo>
                    <a:pt x="39708" y="5132"/>
                    <a:pt x="39708" y="5132"/>
                    <a:pt x="39708" y="5121"/>
                  </a:cubicBezTo>
                  <a:cubicBezTo>
                    <a:pt x="39612" y="4906"/>
                    <a:pt x="39517" y="4692"/>
                    <a:pt x="39410" y="4490"/>
                  </a:cubicBezTo>
                  <a:cubicBezTo>
                    <a:pt x="39398" y="4490"/>
                    <a:pt x="39398" y="4478"/>
                    <a:pt x="39398" y="4478"/>
                  </a:cubicBezTo>
                  <a:cubicBezTo>
                    <a:pt x="39339" y="4382"/>
                    <a:pt x="39291" y="4275"/>
                    <a:pt x="39231" y="4180"/>
                  </a:cubicBezTo>
                  <a:cubicBezTo>
                    <a:pt x="39220" y="4168"/>
                    <a:pt x="39220" y="4168"/>
                    <a:pt x="39220" y="4156"/>
                  </a:cubicBezTo>
                  <a:cubicBezTo>
                    <a:pt x="39160" y="4061"/>
                    <a:pt x="39100" y="3966"/>
                    <a:pt x="39041" y="3870"/>
                  </a:cubicBezTo>
                  <a:cubicBezTo>
                    <a:pt x="39029" y="3858"/>
                    <a:pt x="39029" y="3858"/>
                    <a:pt x="39029" y="3847"/>
                  </a:cubicBezTo>
                  <a:cubicBezTo>
                    <a:pt x="38958" y="3751"/>
                    <a:pt x="38898" y="3656"/>
                    <a:pt x="38827" y="3561"/>
                  </a:cubicBezTo>
                  <a:cubicBezTo>
                    <a:pt x="38684" y="3370"/>
                    <a:pt x="38541" y="3180"/>
                    <a:pt x="38386" y="3001"/>
                  </a:cubicBezTo>
                  <a:cubicBezTo>
                    <a:pt x="36862" y="1215"/>
                    <a:pt x="34612" y="72"/>
                    <a:pt x="32100" y="72"/>
                  </a:cubicBezTo>
                  <a:lnTo>
                    <a:pt x="8513" y="1"/>
                  </a:lnTo>
                  <a:cubicBezTo>
                    <a:pt x="8503" y="1"/>
                    <a:pt x="8493" y="1"/>
                    <a:pt x="8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344" name="Google Shape;2344;p45"/>
            <p:cNvSpPr/>
            <p:nvPr/>
          </p:nvSpPr>
          <p:spPr>
            <a:xfrm>
              <a:off x="3188485" y="1406695"/>
              <a:ext cx="573328" cy="53079"/>
            </a:xfrm>
            <a:custGeom>
              <a:avLst/>
              <a:gdLst/>
              <a:ahLst/>
              <a:cxnLst/>
              <a:rect l="l" t="t" r="r" b="b"/>
              <a:pathLst>
                <a:path w="13383" h="1239" extrusionOk="0">
                  <a:moveTo>
                    <a:pt x="595" y="0"/>
                  </a:moveTo>
                  <a:lnTo>
                    <a:pt x="12787" y="36"/>
                  </a:lnTo>
                  <a:cubicBezTo>
                    <a:pt x="13109" y="36"/>
                    <a:pt x="13383" y="310"/>
                    <a:pt x="13383" y="643"/>
                  </a:cubicBezTo>
                  <a:lnTo>
                    <a:pt x="13383" y="643"/>
                  </a:lnTo>
                  <a:cubicBezTo>
                    <a:pt x="13383" y="965"/>
                    <a:pt x="13109" y="1239"/>
                    <a:pt x="12776" y="1239"/>
                  </a:cubicBezTo>
                  <a:lnTo>
                    <a:pt x="595" y="1203"/>
                  </a:lnTo>
                  <a:cubicBezTo>
                    <a:pt x="262" y="1203"/>
                    <a:pt x="0" y="929"/>
                    <a:pt x="0" y="596"/>
                  </a:cubicBezTo>
                  <a:lnTo>
                    <a:pt x="0" y="596"/>
                  </a:lnTo>
                  <a:cubicBezTo>
                    <a:pt x="0" y="262"/>
                    <a:pt x="274"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5" name="Google Shape;2345;p45"/>
            <p:cNvSpPr/>
            <p:nvPr/>
          </p:nvSpPr>
          <p:spPr>
            <a:xfrm>
              <a:off x="3345579" y="4352292"/>
              <a:ext cx="250485" cy="249971"/>
            </a:xfrm>
            <a:custGeom>
              <a:avLst/>
              <a:gdLst/>
              <a:ahLst/>
              <a:cxnLst/>
              <a:rect l="l" t="t" r="r" b="b"/>
              <a:pathLst>
                <a:path w="5847" h="5835" extrusionOk="0">
                  <a:moveTo>
                    <a:pt x="2929" y="1"/>
                  </a:moveTo>
                  <a:cubicBezTo>
                    <a:pt x="1310" y="1"/>
                    <a:pt x="0" y="1299"/>
                    <a:pt x="0" y="2918"/>
                  </a:cubicBezTo>
                  <a:cubicBezTo>
                    <a:pt x="0" y="4537"/>
                    <a:pt x="1310" y="5835"/>
                    <a:pt x="2929" y="5835"/>
                  </a:cubicBezTo>
                  <a:cubicBezTo>
                    <a:pt x="4537" y="5835"/>
                    <a:pt x="5846" y="4537"/>
                    <a:pt x="5846" y="2918"/>
                  </a:cubicBezTo>
                  <a:cubicBezTo>
                    <a:pt x="5846" y="1299"/>
                    <a:pt x="4537" y="1"/>
                    <a:pt x="2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6" name="Google Shape;2346;p45"/>
            <p:cNvSpPr txBox="1"/>
            <p:nvPr/>
          </p:nvSpPr>
          <p:spPr>
            <a:xfrm>
              <a:off x="3009095" y="1636811"/>
              <a:ext cx="6404645" cy="786991"/>
            </a:xfrm>
            <a:prstGeom prst="rect">
              <a:avLst/>
            </a:prstGeom>
            <a:noFill/>
            <a:ln>
              <a:noFill/>
            </a:ln>
          </p:spPr>
          <p:txBody>
            <a:bodyPr spcFirstLastPara="1" wrap="square" lIns="91425" tIns="91425" rIns="91425" bIns="91425" anchor="ctr" anchorCtr="0">
              <a:noAutofit/>
            </a:bodyPr>
            <a:lstStyle/>
            <a:p>
              <a:r>
                <a:rPr lang="en-IN" sz="1100" b="0" i="0" dirty="0">
                  <a:solidFill>
                    <a:srgbClr val="333333"/>
                  </a:solidFill>
                  <a:effectLst/>
                  <a:latin typeface="Times New Roman" panose="02020603050405020304" pitchFamily="18" charset="0"/>
                  <a:cs typeface="Times New Roman" panose="02020603050405020304" pitchFamily="18" charset="0"/>
                </a:rPr>
                <a:t>[1]H. E. </a:t>
              </a:r>
              <a:r>
                <a:rPr lang="en-IN" sz="1100" b="0" i="0" dirty="0" err="1">
                  <a:solidFill>
                    <a:srgbClr val="333333"/>
                  </a:solidFill>
                  <a:effectLst/>
                  <a:latin typeface="Times New Roman" panose="02020603050405020304" pitchFamily="18" charset="0"/>
                  <a:cs typeface="Times New Roman" panose="02020603050405020304" pitchFamily="18" charset="0"/>
                </a:rPr>
                <a:t>Fiky</a:t>
              </a:r>
              <a:r>
                <a:rPr lang="en-IN" sz="1100" b="0" i="0" dirty="0">
                  <a:solidFill>
                    <a:srgbClr val="333333"/>
                  </a:solidFill>
                  <a:effectLst/>
                  <a:latin typeface="Times New Roman" panose="02020603050405020304" pitchFamily="18" charset="0"/>
                  <a:cs typeface="Times New Roman" panose="02020603050405020304" pitchFamily="18" charset="0"/>
                </a:rPr>
                <a:t>, A. </a:t>
              </a:r>
              <a:r>
                <a:rPr lang="en-IN" sz="1100" b="0" i="0" dirty="0" err="1">
                  <a:solidFill>
                    <a:srgbClr val="333333"/>
                  </a:solidFill>
                  <a:effectLst/>
                  <a:latin typeface="Times New Roman" panose="02020603050405020304" pitchFamily="18" charset="0"/>
                  <a:cs typeface="Times New Roman" panose="02020603050405020304" pitchFamily="18" charset="0"/>
                </a:rPr>
                <a:t>Elshenawy</a:t>
              </a:r>
              <a:r>
                <a:rPr lang="en-IN" sz="1100" b="0" i="0" dirty="0">
                  <a:solidFill>
                    <a:srgbClr val="333333"/>
                  </a:solidFill>
                  <a:effectLst/>
                  <a:latin typeface="Times New Roman" panose="02020603050405020304" pitchFamily="18" charset="0"/>
                  <a:cs typeface="Times New Roman" panose="02020603050405020304" pitchFamily="18" charset="0"/>
                </a:rPr>
                <a:t> and M. A. </a:t>
              </a:r>
              <a:r>
                <a:rPr lang="en-IN" sz="1100" b="0" i="0" dirty="0" err="1">
                  <a:solidFill>
                    <a:srgbClr val="333333"/>
                  </a:solidFill>
                  <a:effectLst/>
                  <a:latin typeface="Times New Roman" panose="02020603050405020304" pitchFamily="18" charset="0"/>
                  <a:cs typeface="Times New Roman" panose="02020603050405020304" pitchFamily="18" charset="0"/>
                </a:rPr>
                <a:t>Madkour</a:t>
              </a:r>
              <a:r>
                <a:rPr lang="en-IN" sz="1100" b="0" i="0" dirty="0">
                  <a:solidFill>
                    <a:srgbClr val="333333"/>
                  </a:solidFill>
                  <a:effectLst/>
                  <a:latin typeface="Times New Roman" panose="02020603050405020304" pitchFamily="18" charset="0"/>
                  <a:cs typeface="Times New Roman" panose="02020603050405020304" pitchFamily="18" charset="0"/>
                </a:rPr>
                <a:t>, "Detection of Android Malware using Machine Learning," </a:t>
              </a:r>
              <a:r>
                <a:rPr lang="en-IN" sz="1100" b="0" i="1" dirty="0">
                  <a:solidFill>
                    <a:srgbClr val="333333"/>
                  </a:solidFill>
                  <a:effectLst/>
                  <a:latin typeface="Times New Roman" panose="02020603050405020304" pitchFamily="18" charset="0"/>
                  <a:cs typeface="Times New Roman" panose="02020603050405020304" pitchFamily="18" charset="0"/>
                </a:rPr>
                <a:t>2021 International Mobile, Intelligent, and Ubiquitous Computing Conference (MIUCC)</a:t>
              </a:r>
              <a:r>
                <a:rPr lang="en-IN" sz="1100" b="0" i="0" dirty="0">
                  <a:solidFill>
                    <a:srgbClr val="333333"/>
                  </a:solidFill>
                  <a:effectLst/>
                  <a:latin typeface="Times New Roman" panose="02020603050405020304" pitchFamily="18" charset="0"/>
                  <a:cs typeface="Times New Roman" panose="02020603050405020304" pitchFamily="18" charset="0"/>
                </a:rPr>
                <a:t>, Cairo, Egypt, 2021, pp. 9-16, </a:t>
              </a:r>
              <a:r>
                <a:rPr lang="en-IN" sz="1100" b="0" i="0" dirty="0" err="1">
                  <a:solidFill>
                    <a:srgbClr val="333333"/>
                  </a:solidFill>
                  <a:effectLst/>
                  <a:latin typeface="Times New Roman" panose="02020603050405020304" pitchFamily="18" charset="0"/>
                  <a:cs typeface="Times New Roman" panose="02020603050405020304" pitchFamily="18" charset="0"/>
                </a:rPr>
                <a:t>doi</a:t>
              </a:r>
              <a:r>
                <a:rPr lang="en-IN" sz="1100" b="0" i="0" dirty="0">
                  <a:solidFill>
                    <a:srgbClr val="333333"/>
                  </a:solidFill>
                  <a:effectLst/>
                  <a:latin typeface="Times New Roman" panose="02020603050405020304" pitchFamily="18" charset="0"/>
                  <a:cs typeface="Times New Roman" panose="02020603050405020304" pitchFamily="18" charset="0"/>
                </a:rPr>
                <a:t>: 10.1109/MIUCC52538.2021.9447661.</a:t>
              </a:r>
              <a:r>
                <a:rPr lang="en-US" sz="1100" dirty="0">
                  <a:latin typeface="Times New Roman" panose="02020603050405020304" pitchFamily="18" charset="0"/>
                  <a:cs typeface="Times New Roman" panose="02020603050405020304" pitchFamily="18" charset="0"/>
                </a:rPr>
                <a:t> </a:t>
              </a:r>
            </a:p>
            <a:p>
              <a:endParaRPr lang="en-US" sz="1100" dirty="0">
                <a:latin typeface="Times New Roman" panose="02020603050405020304" pitchFamily="18" charset="0"/>
                <a:cs typeface="Times New Roman" panose="02020603050405020304" pitchFamily="18" charset="0"/>
              </a:endParaRPr>
            </a:p>
            <a:p>
              <a:r>
                <a:rPr lang="en-IN" sz="1100" b="0" i="0" dirty="0">
                  <a:solidFill>
                    <a:srgbClr val="333333"/>
                  </a:solidFill>
                  <a:effectLst/>
                  <a:latin typeface="Times New Roman" panose="02020603050405020304" pitchFamily="18" charset="0"/>
                  <a:cs typeface="Times New Roman" panose="02020603050405020304" pitchFamily="18" charset="0"/>
                </a:rPr>
                <a:t>[2] </a:t>
              </a:r>
              <a:r>
                <a:rPr lang="en-US" sz="1100" dirty="0">
                  <a:latin typeface="Times New Roman" panose="02020603050405020304" pitchFamily="18" charset="0"/>
                  <a:cs typeface="Times New Roman" panose="02020603050405020304" pitchFamily="18" charset="0"/>
                </a:rPr>
                <a:t>Y. Zhou and X. Jiang," Dissecting android malware: Characterization and evolution" In proc. 2020 IEEE Symposium on Security and Privacy (SP), San </a:t>
              </a:r>
              <a:r>
                <a:rPr lang="en-US" sz="1100" dirty="0" err="1">
                  <a:latin typeface="Times New Roman" panose="02020603050405020304" pitchFamily="18" charset="0"/>
                  <a:cs typeface="Times New Roman" panose="02020603050405020304" pitchFamily="18" charset="0"/>
                </a:rPr>
                <a:t>Fransisco</a:t>
              </a:r>
              <a:r>
                <a:rPr lang="en-US" sz="1100" dirty="0">
                  <a:latin typeface="Times New Roman" panose="02020603050405020304" pitchFamily="18" charset="0"/>
                  <a:cs typeface="Times New Roman" panose="02020603050405020304" pitchFamily="18" charset="0"/>
                </a:rPr>
                <a:t>, CA, USA, 20-23 May 2012, pp. 95-109. </a:t>
              </a:r>
              <a:endParaRPr lang="en-US" sz="1100" dirty="0">
                <a:solidFill>
                  <a:schemeClr val="lt1"/>
                </a:solidFill>
                <a:latin typeface="Times New Roman" panose="02020603050405020304" pitchFamily="18" charset="0"/>
                <a:ea typeface="Roboto"/>
                <a:cs typeface="Times New Roman" panose="02020603050405020304" pitchFamily="18" charset="0"/>
                <a:sym typeface="Roboto"/>
              </a:endParaRPr>
            </a:p>
            <a:p>
              <a:pPr lvl="0" algn="l" rtl="0">
                <a:spcBef>
                  <a:spcPts val="0"/>
                </a:spcBef>
                <a:spcAft>
                  <a:spcPts val="0"/>
                </a:spcAft>
              </a:pPr>
              <a:endParaRPr lang="en-IN" sz="1600" b="0" i="0" dirty="0">
                <a:solidFill>
                  <a:srgbClr val="333333"/>
                </a:solidFill>
                <a:effectLst/>
                <a:latin typeface="Times New Roman" panose="02020603050405020304" pitchFamily="18" charset="0"/>
                <a:cs typeface="Times New Roman" panose="02020603050405020304" pitchFamily="18" charset="0"/>
              </a:endParaRPr>
            </a:p>
          </p:txBody>
        </p:sp>
      </p:grpSp>
      <p:sp>
        <p:nvSpPr>
          <p:cNvPr id="2" name="Rectangle 1">
            <a:extLst>
              <a:ext uri="{FF2B5EF4-FFF2-40B4-BE49-F238E27FC236}">
                <a16:creationId xmlns:a16="http://schemas.microsoft.com/office/drawing/2014/main" id="{219AAE8F-7E89-4101-92FE-97DA671569BB}"/>
              </a:ext>
            </a:extLst>
          </p:cNvPr>
          <p:cNvSpPr/>
          <p:nvPr/>
        </p:nvSpPr>
        <p:spPr>
          <a:xfrm>
            <a:off x="1141015" y="1116935"/>
            <a:ext cx="119954" cy="32210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pic>
        <p:nvPicPr>
          <p:cNvPr id="2054" name="Picture 6" descr="10,911 Cyber Security Cartoon Images, Stock Photos &amp; Vectors | Shutterstock">
            <a:extLst>
              <a:ext uri="{FF2B5EF4-FFF2-40B4-BE49-F238E27FC236}">
                <a16:creationId xmlns:a16="http://schemas.microsoft.com/office/drawing/2014/main" id="{F56DE2DD-7031-426F-8E84-8DBB40F175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65"/>
          <a:stretch/>
        </p:blipFill>
        <p:spPr bwMode="auto">
          <a:xfrm>
            <a:off x="1145786" y="1127284"/>
            <a:ext cx="1562787" cy="321074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5064712F-13B2-4FFF-94B9-06C42638C685}"/>
              </a:ext>
            </a:extLst>
          </p:cNvPr>
          <p:cNvSpPr txBox="1"/>
          <p:nvPr/>
        </p:nvSpPr>
        <p:spPr>
          <a:xfrm>
            <a:off x="2713344" y="3372176"/>
            <a:ext cx="6325267" cy="1107996"/>
          </a:xfrm>
          <a:prstGeom prst="rect">
            <a:avLst/>
          </a:prstGeom>
          <a:noFill/>
        </p:spPr>
        <p:txBody>
          <a:bodyPr wrap="square">
            <a:spAutoFit/>
          </a:bodyPr>
          <a:lstStyle/>
          <a:p>
            <a:r>
              <a:rPr lang="en-IN" sz="1100" dirty="0">
                <a:latin typeface="Times New Roman" panose="02020603050405020304" pitchFamily="18" charset="0"/>
                <a:cs typeface="Times New Roman" panose="02020603050405020304" pitchFamily="18" charset="0"/>
              </a:rPr>
              <a:t>[5]Ricardo Manzano, </a:t>
            </a:r>
            <a:r>
              <a:rPr lang="en-IN" sz="1100" dirty="0" err="1">
                <a:latin typeface="Times New Roman" panose="02020603050405020304" pitchFamily="18" charset="0"/>
                <a:cs typeface="Times New Roman" panose="02020603050405020304" pitchFamily="18" charset="0"/>
              </a:rPr>
              <a:t>Abdurhman</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Albasir</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Kshirasagar</a:t>
            </a:r>
            <a:r>
              <a:rPr lang="en-IN" sz="1100" dirty="0">
                <a:latin typeface="Times New Roman" panose="02020603050405020304" pitchFamily="18" charset="0"/>
                <a:cs typeface="Times New Roman" panose="02020603050405020304" pitchFamily="18" charset="0"/>
              </a:rPr>
              <a:t> Naik, Jim Kozlowski, and Nishith Goel. Detection of anomalous </a:t>
            </a:r>
            <a:r>
              <a:rPr lang="en-IN" sz="1100" dirty="0" err="1">
                <a:latin typeface="Times New Roman" panose="02020603050405020304" pitchFamily="18" charset="0"/>
                <a:cs typeface="Times New Roman" panose="02020603050405020304" pitchFamily="18" charset="0"/>
              </a:rPr>
              <a:t>behavior</a:t>
            </a:r>
            <a:r>
              <a:rPr lang="en-IN" sz="1100" dirty="0">
                <a:latin typeface="Times New Roman" panose="02020603050405020304" pitchFamily="18" charset="0"/>
                <a:cs typeface="Times New Roman" panose="02020603050405020304" pitchFamily="18" charset="0"/>
              </a:rPr>
              <a:t> in wireless devices using changepoint analysis. In 2019 IEEE International Congress on Internet of Things (ICIOT), pages 82–90. IEEE, 2019.</a:t>
            </a:r>
          </a:p>
          <a:p>
            <a:endParaRPr lang="en-IN" sz="1100" dirty="0">
              <a:latin typeface="Times New Roman" panose="02020603050405020304" pitchFamily="18" charset="0"/>
              <a:cs typeface="Times New Roman" panose="02020603050405020304" pitchFamily="18" charset="0"/>
            </a:endParaRPr>
          </a:p>
          <a:p>
            <a:r>
              <a:rPr lang="en-IN" sz="1100" dirty="0">
                <a:latin typeface="Times New Roman" panose="02020603050405020304" pitchFamily="18" charset="0"/>
                <a:cs typeface="Times New Roman" panose="02020603050405020304" pitchFamily="18" charset="0"/>
              </a:rPr>
              <a:t>[6]</a:t>
            </a:r>
            <a:r>
              <a:rPr lang="en-IN" sz="1100" dirty="0" err="1">
                <a:latin typeface="Times New Roman" panose="02020603050405020304" pitchFamily="18" charset="0"/>
                <a:cs typeface="Times New Roman" panose="02020603050405020304" pitchFamily="18" charset="0"/>
              </a:rPr>
              <a:t>Yueyan</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Zhi</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Zhangjie</a:t>
            </a:r>
            <a:r>
              <a:rPr lang="en-IN" sz="1100" dirty="0">
                <a:latin typeface="Times New Roman" panose="02020603050405020304" pitchFamily="18" charset="0"/>
                <a:cs typeface="Times New Roman" panose="02020603050405020304" pitchFamily="18" charset="0"/>
              </a:rPr>
              <a:t> Fu, </a:t>
            </a:r>
            <a:r>
              <a:rPr lang="en-IN" sz="1100" dirty="0" err="1">
                <a:latin typeface="Times New Roman" panose="02020603050405020304" pitchFamily="18" charset="0"/>
                <a:cs typeface="Times New Roman" panose="02020603050405020304" pitchFamily="18" charset="0"/>
              </a:rPr>
              <a:t>Xingming</a:t>
            </a:r>
            <a:r>
              <a:rPr lang="en-IN" sz="1100" dirty="0">
                <a:latin typeface="Times New Roman" panose="02020603050405020304" pitchFamily="18" charset="0"/>
                <a:cs typeface="Times New Roman" panose="02020603050405020304" pitchFamily="18" charset="0"/>
              </a:rPr>
              <a:t> Sun, and </a:t>
            </a:r>
            <a:r>
              <a:rPr lang="en-IN" sz="1100" dirty="0" err="1">
                <a:latin typeface="Times New Roman" panose="02020603050405020304" pitchFamily="18" charset="0"/>
                <a:cs typeface="Times New Roman" panose="02020603050405020304" pitchFamily="18" charset="0"/>
              </a:rPr>
              <a:t>Jingnan</a:t>
            </a:r>
            <a:r>
              <a:rPr lang="en-IN" sz="1100" dirty="0">
                <a:latin typeface="Times New Roman" panose="02020603050405020304" pitchFamily="18" charset="0"/>
                <a:cs typeface="Times New Roman" panose="02020603050405020304" pitchFamily="18" charset="0"/>
              </a:rPr>
              <a:t> Yu. Security and privacy issues of </a:t>
            </a:r>
            <a:r>
              <a:rPr lang="en-IN" sz="1100" dirty="0" err="1">
                <a:latin typeface="Times New Roman" panose="02020603050405020304" pitchFamily="18" charset="0"/>
                <a:cs typeface="Times New Roman" panose="02020603050405020304" pitchFamily="18" charset="0"/>
              </a:rPr>
              <a:t>uav</a:t>
            </a:r>
            <a:r>
              <a:rPr lang="en-IN" sz="1100" dirty="0">
                <a:latin typeface="Times New Roman" panose="02020603050405020304" pitchFamily="18" charset="0"/>
                <a:cs typeface="Times New Roman" panose="02020603050405020304" pitchFamily="18" charset="0"/>
              </a:rPr>
              <a:t>: A survey. Mobile Networks and Applications, pages 1–7, 2019.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341 Thank You Business People Illustrations &amp; Clip Art - iStock">
            <a:extLst>
              <a:ext uri="{FF2B5EF4-FFF2-40B4-BE49-F238E27FC236}">
                <a16:creationId xmlns:a16="http://schemas.microsoft.com/office/drawing/2014/main" id="{C8804F4F-1618-4056-B783-5319C6703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109" y="557940"/>
            <a:ext cx="6089799" cy="369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529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21"/>
          <p:cNvGrpSpPr/>
          <p:nvPr/>
        </p:nvGrpSpPr>
        <p:grpSpPr>
          <a:xfrm>
            <a:off x="-3349637" y="778894"/>
            <a:ext cx="5928678" cy="3389307"/>
            <a:chOff x="469201" y="1054075"/>
            <a:chExt cx="9010755" cy="5036339"/>
          </a:xfrm>
        </p:grpSpPr>
        <p:grpSp>
          <p:nvGrpSpPr>
            <p:cNvPr id="373" name="Google Shape;373;p21"/>
            <p:cNvGrpSpPr/>
            <p:nvPr/>
          </p:nvGrpSpPr>
          <p:grpSpPr>
            <a:xfrm>
              <a:off x="6091785" y="1054075"/>
              <a:ext cx="2466426" cy="5036339"/>
              <a:chOff x="6091785" y="1054075"/>
              <a:chExt cx="2466426" cy="5036339"/>
            </a:xfrm>
          </p:grpSpPr>
          <p:sp>
            <p:nvSpPr>
              <p:cNvPr id="374" name="Google Shape;374;p21"/>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5" name="Google Shape;375;p21"/>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7" name="Google Shape;377;p21"/>
              <p:cNvSpPr/>
              <p:nvPr/>
            </p:nvSpPr>
            <p:spPr>
              <a:xfrm>
                <a:off x="6708800" y="1054075"/>
                <a:ext cx="1232095"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8" name="Google Shape;378;p21"/>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9" name="Google Shape;379;p21"/>
              <p:cNvSpPr/>
              <p:nvPr/>
            </p:nvSpPr>
            <p:spPr>
              <a:xfrm>
                <a:off x="75789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0" name="Google Shape;380;p21"/>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1" name="Google Shape;381;p21"/>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2" name="Google Shape;382;p21"/>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3" name="Google Shape;383;p21"/>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4" name="Google Shape;384;p21"/>
              <p:cNvSpPr/>
              <p:nvPr/>
            </p:nvSpPr>
            <p:spPr>
              <a:xfrm>
                <a:off x="6772294" y="2149999"/>
                <a:ext cx="285306" cy="465306"/>
              </a:xfrm>
              <a:custGeom>
                <a:avLst/>
                <a:gdLst/>
                <a:ahLst/>
                <a:cxnLst/>
                <a:rect l="l" t="t" r="r" b="b"/>
                <a:pathLst>
                  <a:path w="932" h="1520" extrusionOk="0">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5" name="Google Shape;385;p21"/>
              <p:cNvSpPr/>
              <p:nvPr/>
            </p:nvSpPr>
            <p:spPr>
              <a:xfrm>
                <a:off x="7133519" y="2364590"/>
                <a:ext cx="34898" cy="244592"/>
              </a:xfrm>
              <a:custGeom>
                <a:avLst/>
                <a:gdLst/>
                <a:ahLst/>
                <a:cxnLst/>
                <a:rect l="l" t="t" r="r" b="b"/>
                <a:pathLst>
                  <a:path w="114" h="799" extrusionOk="0">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6" name="Google Shape;386;p21"/>
              <p:cNvSpPr/>
              <p:nvPr/>
            </p:nvSpPr>
            <p:spPr>
              <a:xfrm>
                <a:off x="7229641" y="2154591"/>
                <a:ext cx="307653" cy="454592"/>
              </a:xfrm>
              <a:custGeom>
                <a:avLst/>
                <a:gdLst/>
                <a:ahLst/>
                <a:cxnLst/>
                <a:rect l="l" t="t" r="r" b="b"/>
                <a:pathLst>
                  <a:path w="1005" h="1485" extrusionOk="0">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7" name="Google Shape;387;p21"/>
              <p:cNvSpPr/>
              <p:nvPr/>
            </p:nvSpPr>
            <p:spPr>
              <a:xfrm>
                <a:off x="7595457" y="2153061"/>
                <a:ext cx="279184" cy="456123"/>
              </a:xfrm>
              <a:custGeom>
                <a:avLst/>
                <a:gdLst/>
                <a:ahLst/>
                <a:cxnLst/>
                <a:rect l="l" t="t" r="r" b="b"/>
                <a:pathLst>
                  <a:path w="912" h="1490" extrusionOk="0">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8" name="Google Shape;388;p21"/>
              <p:cNvSpPr/>
              <p:nvPr/>
            </p:nvSpPr>
            <p:spPr>
              <a:xfrm>
                <a:off x="6596886" y="2790404"/>
                <a:ext cx="73776" cy="120000"/>
              </a:xfrm>
              <a:custGeom>
                <a:avLst/>
                <a:gdLst/>
                <a:ahLst/>
                <a:cxnLst/>
                <a:rect l="l" t="t" r="r" b="b"/>
                <a:pathLst>
                  <a:path w="241" h="392" extrusionOk="0">
                    <a:moveTo>
                      <a:pt x="123" y="0"/>
                    </a:moveTo>
                    <a:cubicBezTo>
                      <a:pt x="54" y="0"/>
                      <a:pt x="5" y="39"/>
                      <a:pt x="5" y="98"/>
                    </a:cubicBezTo>
                    <a:lnTo>
                      <a:pt x="5" y="103"/>
                    </a:lnTo>
                    <a:cubicBezTo>
                      <a:pt x="5" y="147"/>
                      <a:pt x="35" y="186"/>
                      <a:pt x="118" y="201"/>
                    </a:cubicBezTo>
                    <a:cubicBezTo>
                      <a:pt x="192" y="211"/>
                      <a:pt x="221" y="235"/>
                      <a:pt x="221" y="284"/>
                    </a:cubicBezTo>
                    <a:lnTo>
                      <a:pt x="221" y="289"/>
                    </a:lnTo>
                    <a:cubicBezTo>
                      <a:pt x="221" y="343"/>
                      <a:pt x="182" y="372"/>
                      <a:pt x="123" y="372"/>
                    </a:cubicBezTo>
                    <a:cubicBezTo>
                      <a:pt x="64" y="372"/>
                      <a:pt x="20" y="338"/>
                      <a:pt x="20" y="265"/>
                    </a:cubicBezTo>
                    <a:lnTo>
                      <a:pt x="1" y="265"/>
                    </a:lnTo>
                    <a:lnTo>
                      <a:pt x="1" y="269"/>
                    </a:lnTo>
                    <a:cubicBezTo>
                      <a:pt x="1" y="343"/>
                      <a:pt x="45" y="392"/>
                      <a:pt x="123" y="392"/>
                    </a:cubicBezTo>
                    <a:cubicBezTo>
                      <a:pt x="196" y="392"/>
                      <a:pt x="240" y="353"/>
                      <a:pt x="240" y="289"/>
                    </a:cubicBezTo>
                    <a:lnTo>
                      <a:pt x="240" y="284"/>
                    </a:lnTo>
                    <a:cubicBezTo>
                      <a:pt x="240" y="230"/>
                      <a:pt x="211" y="191"/>
                      <a:pt x="128" y="181"/>
                    </a:cubicBezTo>
                    <a:cubicBezTo>
                      <a:pt x="54" y="171"/>
                      <a:pt x="30" y="142"/>
                      <a:pt x="30" y="98"/>
                    </a:cubicBezTo>
                    <a:lnTo>
                      <a:pt x="30" y="93"/>
                    </a:lnTo>
                    <a:cubicBezTo>
                      <a:pt x="30" y="49"/>
                      <a:pt x="69" y="20"/>
                      <a:pt x="123" y="20"/>
                    </a:cubicBezTo>
                    <a:cubicBezTo>
                      <a:pt x="192" y="20"/>
                      <a:pt x="216" y="54"/>
                      <a:pt x="216" y="132"/>
                    </a:cubicBezTo>
                    <a:lnTo>
                      <a:pt x="236" y="132"/>
                    </a:lnTo>
                    <a:lnTo>
                      <a:pt x="236" y="122"/>
                    </a:lnTo>
                    <a:cubicBezTo>
                      <a:pt x="236" y="44"/>
                      <a:pt x="206" y="0"/>
                      <a:pt x="12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9" name="Google Shape;389;p21"/>
              <p:cNvSpPr/>
              <p:nvPr/>
            </p:nvSpPr>
            <p:spPr>
              <a:xfrm>
                <a:off x="6688417" y="2829281"/>
                <a:ext cx="57245" cy="81122"/>
              </a:xfrm>
              <a:custGeom>
                <a:avLst/>
                <a:gdLst/>
                <a:ahLst/>
                <a:cxnLst/>
                <a:rect l="l" t="t" r="r" b="b"/>
                <a:pathLst>
                  <a:path w="187" h="265" extrusionOk="0">
                    <a:moveTo>
                      <a:pt x="0" y="0"/>
                    </a:moveTo>
                    <a:lnTo>
                      <a:pt x="0" y="186"/>
                    </a:lnTo>
                    <a:cubicBezTo>
                      <a:pt x="0" y="235"/>
                      <a:pt x="30" y="265"/>
                      <a:pt x="79" y="265"/>
                    </a:cubicBezTo>
                    <a:cubicBezTo>
                      <a:pt x="123" y="265"/>
                      <a:pt x="152" y="245"/>
                      <a:pt x="167" y="221"/>
                    </a:cubicBezTo>
                    <a:lnTo>
                      <a:pt x="172" y="260"/>
                    </a:lnTo>
                    <a:lnTo>
                      <a:pt x="186" y="260"/>
                    </a:lnTo>
                    <a:lnTo>
                      <a:pt x="181" y="186"/>
                    </a:lnTo>
                    <a:lnTo>
                      <a:pt x="181" y="0"/>
                    </a:lnTo>
                    <a:lnTo>
                      <a:pt x="162" y="0"/>
                    </a:lnTo>
                    <a:lnTo>
                      <a:pt x="162" y="201"/>
                    </a:lnTo>
                    <a:cubicBezTo>
                      <a:pt x="152" y="221"/>
                      <a:pt x="128" y="245"/>
                      <a:pt x="84" y="245"/>
                    </a:cubicBezTo>
                    <a:cubicBezTo>
                      <a:pt x="44" y="245"/>
                      <a:pt x="20" y="231"/>
                      <a:pt x="20" y="182"/>
                    </a:cubicBez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0" name="Google Shape;390;p21"/>
              <p:cNvSpPr/>
              <p:nvPr/>
            </p:nvSpPr>
            <p:spPr>
              <a:xfrm>
                <a:off x="6764947" y="2827751"/>
                <a:ext cx="57245" cy="81122"/>
              </a:xfrm>
              <a:custGeom>
                <a:avLst/>
                <a:gdLst/>
                <a:ahLst/>
                <a:cxnLst/>
                <a:rect l="l" t="t" r="r" b="b"/>
                <a:pathLst>
                  <a:path w="187" h="265" extrusionOk="0">
                    <a:moveTo>
                      <a:pt x="108" y="0"/>
                    </a:moveTo>
                    <a:cubicBezTo>
                      <a:pt x="59" y="0"/>
                      <a:pt x="34" y="20"/>
                      <a:pt x="20" y="45"/>
                    </a:cubicBezTo>
                    <a:lnTo>
                      <a:pt x="15" y="5"/>
                    </a:lnTo>
                    <a:lnTo>
                      <a:pt x="0" y="5"/>
                    </a:lnTo>
                    <a:lnTo>
                      <a:pt x="0" y="79"/>
                    </a:lnTo>
                    <a:lnTo>
                      <a:pt x="0" y="265"/>
                    </a:lnTo>
                    <a:lnTo>
                      <a:pt x="20" y="265"/>
                    </a:lnTo>
                    <a:lnTo>
                      <a:pt x="20" y="64"/>
                    </a:lnTo>
                    <a:cubicBezTo>
                      <a:pt x="34" y="45"/>
                      <a:pt x="54" y="20"/>
                      <a:pt x="103" y="20"/>
                    </a:cubicBezTo>
                    <a:cubicBezTo>
                      <a:pt x="137" y="20"/>
                      <a:pt x="167" y="40"/>
                      <a:pt x="167" y="84"/>
                    </a:cubicBezTo>
                    <a:lnTo>
                      <a:pt x="167" y="265"/>
                    </a:lnTo>
                    <a:lnTo>
                      <a:pt x="186" y="265"/>
                    </a:lnTo>
                    <a:lnTo>
                      <a:pt x="186" y="84"/>
                    </a:lnTo>
                    <a:cubicBezTo>
                      <a:pt x="186" y="35"/>
                      <a:pt x="157" y="0"/>
                      <a:pt x="10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1" name="Google Shape;391;p21"/>
              <p:cNvSpPr/>
              <p:nvPr/>
            </p:nvSpPr>
            <p:spPr>
              <a:xfrm>
                <a:off x="6839641" y="2788873"/>
                <a:ext cx="60306" cy="121531"/>
              </a:xfrm>
              <a:custGeom>
                <a:avLst/>
                <a:gdLst/>
                <a:ahLst/>
                <a:cxnLst/>
                <a:rect l="l" t="t" r="r" b="b"/>
                <a:pathLst>
                  <a:path w="197" h="397" extrusionOk="0">
                    <a:moveTo>
                      <a:pt x="104" y="147"/>
                    </a:moveTo>
                    <a:cubicBezTo>
                      <a:pt x="143" y="147"/>
                      <a:pt x="163" y="172"/>
                      <a:pt x="177" y="191"/>
                    </a:cubicBezTo>
                    <a:lnTo>
                      <a:pt x="177" y="333"/>
                    </a:lnTo>
                    <a:cubicBezTo>
                      <a:pt x="163" y="353"/>
                      <a:pt x="143" y="377"/>
                      <a:pt x="104" y="377"/>
                    </a:cubicBezTo>
                    <a:cubicBezTo>
                      <a:pt x="50" y="377"/>
                      <a:pt x="20" y="333"/>
                      <a:pt x="20" y="270"/>
                    </a:cubicBezTo>
                    <a:lnTo>
                      <a:pt x="20" y="260"/>
                    </a:lnTo>
                    <a:cubicBezTo>
                      <a:pt x="20" y="191"/>
                      <a:pt x="50" y="147"/>
                      <a:pt x="104" y="147"/>
                    </a:cubicBezTo>
                    <a:close/>
                    <a:moveTo>
                      <a:pt x="177" y="0"/>
                    </a:moveTo>
                    <a:lnTo>
                      <a:pt x="177" y="167"/>
                    </a:lnTo>
                    <a:cubicBezTo>
                      <a:pt x="163" y="147"/>
                      <a:pt x="138" y="127"/>
                      <a:pt x="99" y="127"/>
                    </a:cubicBezTo>
                    <a:cubicBezTo>
                      <a:pt x="30" y="127"/>
                      <a:pt x="1" y="186"/>
                      <a:pt x="1" y="260"/>
                    </a:cubicBezTo>
                    <a:lnTo>
                      <a:pt x="1" y="270"/>
                    </a:lnTo>
                    <a:cubicBezTo>
                      <a:pt x="1" y="338"/>
                      <a:pt x="30" y="397"/>
                      <a:pt x="99" y="397"/>
                    </a:cubicBezTo>
                    <a:cubicBezTo>
                      <a:pt x="143" y="397"/>
                      <a:pt x="167" y="377"/>
                      <a:pt x="177" y="358"/>
                    </a:cubicBezTo>
                    <a:lnTo>
                      <a:pt x="182" y="392"/>
                    </a:lnTo>
                    <a:lnTo>
                      <a:pt x="197" y="392"/>
                    </a:lnTo>
                    <a:lnTo>
                      <a:pt x="197" y="318"/>
                    </a:lnTo>
                    <a:lnTo>
                      <a:pt x="19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2" name="Google Shape;392;p21"/>
              <p:cNvSpPr/>
              <p:nvPr/>
            </p:nvSpPr>
            <p:spPr>
              <a:xfrm>
                <a:off x="6917702" y="2827751"/>
                <a:ext cx="57245" cy="82653"/>
              </a:xfrm>
              <a:custGeom>
                <a:avLst/>
                <a:gdLst/>
                <a:ahLst/>
                <a:cxnLst/>
                <a:rect l="l" t="t" r="r" b="b"/>
                <a:pathLst>
                  <a:path w="187" h="270" extrusionOk="0">
                    <a:moveTo>
                      <a:pt x="167" y="123"/>
                    </a:moveTo>
                    <a:lnTo>
                      <a:pt x="167" y="201"/>
                    </a:lnTo>
                    <a:cubicBezTo>
                      <a:pt x="157" y="221"/>
                      <a:pt x="133" y="250"/>
                      <a:pt x="74" y="250"/>
                    </a:cubicBezTo>
                    <a:cubicBezTo>
                      <a:pt x="35" y="250"/>
                      <a:pt x="20" y="226"/>
                      <a:pt x="20" y="201"/>
                    </a:cubicBezTo>
                    <a:lnTo>
                      <a:pt x="20" y="196"/>
                    </a:lnTo>
                    <a:cubicBezTo>
                      <a:pt x="20" y="162"/>
                      <a:pt x="45" y="143"/>
                      <a:pt x="79" y="138"/>
                    </a:cubicBezTo>
                    <a:lnTo>
                      <a:pt x="167" y="123"/>
                    </a:lnTo>
                    <a:close/>
                    <a:moveTo>
                      <a:pt x="99" y="0"/>
                    </a:moveTo>
                    <a:cubicBezTo>
                      <a:pt x="25" y="0"/>
                      <a:pt x="10" y="49"/>
                      <a:pt x="10" y="89"/>
                    </a:cubicBezTo>
                    <a:lnTo>
                      <a:pt x="10" y="94"/>
                    </a:lnTo>
                    <a:lnTo>
                      <a:pt x="30" y="94"/>
                    </a:lnTo>
                    <a:cubicBezTo>
                      <a:pt x="30" y="54"/>
                      <a:pt x="40" y="20"/>
                      <a:pt x="99" y="20"/>
                    </a:cubicBezTo>
                    <a:cubicBezTo>
                      <a:pt x="152" y="20"/>
                      <a:pt x="167" y="45"/>
                      <a:pt x="167" y="98"/>
                    </a:cubicBezTo>
                    <a:lnTo>
                      <a:pt x="167" y="108"/>
                    </a:lnTo>
                    <a:lnTo>
                      <a:pt x="84" y="118"/>
                    </a:lnTo>
                    <a:cubicBezTo>
                      <a:pt x="45" y="123"/>
                      <a:pt x="1" y="143"/>
                      <a:pt x="1" y="196"/>
                    </a:cubicBezTo>
                    <a:lnTo>
                      <a:pt x="1" y="201"/>
                    </a:lnTo>
                    <a:cubicBezTo>
                      <a:pt x="1" y="245"/>
                      <a:pt x="30" y="270"/>
                      <a:pt x="74" y="270"/>
                    </a:cubicBezTo>
                    <a:cubicBezTo>
                      <a:pt x="123" y="270"/>
                      <a:pt x="152" y="250"/>
                      <a:pt x="167" y="226"/>
                    </a:cubicBezTo>
                    <a:lnTo>
                      <a:pt x="172" y="265"/>
                    </a:lnTo>
                    <a:lnTo>
                      <a:pt x="187" y="265"/>
                    </a:lnTo>
                    <a:lnTo>
                      <a:pt x="187" y="191"/>
                    </a:lnTo>
                    <a:lnTo>
                      <a:pt x="187" y="98"/>
                    </a:lnTo>
                    <a:cubicBezTo>
                      <a:pt x="187" y="40"/>
                      <a:pt x="167" y="0"/>
                      <a:pt x="99"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3" name="Google Shape;393;p21"/>
              <p:cNvSpPr/>
              <p:nvPr/>
            </p:nvSpPr>
            <p:spPr>
              <a:xfrm>
                <a:off x="6988110" y="2829281"/>
                <a:ext cx="63367" cy="109592"/>
              </a:xfrm>
              <a:custGeom>
                <a:avLst/>
                <a:gdLst/>
                <a:ahLst/>
                <a:cxnLst/>
                <a:rect l="l" t="t" r="r" b="b"/>
                <a:pathLst>
                  <a:path w="207" h="358" extrusionOk="0">
                    <a:moveTo>
                      <a:pt x="1" y="0"/>
                    </a:moveTo>
                    <a:lnTo>
                      <a:pt x="94" y="250"/>
                    </a:lnTo>
                    <a:lnTo>
                      <a:pt x="55" y="358"/>
                    </a:lnTo>
                    <a:lnTo>
                      <a:pt x="74" y="358"/>
                    </a:lnTo>
                    <a:lnTo>
                      <a:pt x="113" y="250"/>
                    </a:lnTo>
                    <a:lnTo>
                      <a:pt x="206" y="0"/>
                    </a:lnTo>
                    <a:lnTo>
                      <a:pt x="187" y="0"/>
                    </a:lnTo>
                    <a:lnTo>
                      <a:pt x="104" y="231"/>
                    </a:ln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4" name="Google Shape;394;p21"/>
              <p:cNvSpPr/>
              <p:nvPr/>
            </p:nvSpPr>
            <p:spPr>
              <a:xfrm>
                <a:off x="7054233" y="2899689"/>
                <a:ext cx="13776" cy="25714"/>
              </a:xfrm>
              <a:custGeom>
                <a:avLst/>
                <a:gdLst/>
                <a:ahLst/>
                <a:cxnLst/>
                <a:rect l="l" t="t" r="r" b="b"/>
                <a:pathLst>
                  <a:path w="45" h="84" extrusionOk="0">
                    <a:moveTo>
                      <a:pt x="15" y="1"/>
                    </a:moveTo>
                    <a:lnTo>
                      <a:pt x="15" y="30"/>
                    </a:lnTo>
                    <a:lnTo>
                      <a:pt x="30" y="30"/>
                    </a:lnTo>
                    <a:cubicBezTo>
                      <a:pt x="30" y="59"/>
                      <a:pt x="20" y="69"/>
                      <a:pt x="0" y="69"/>
                    </a:cubicBezTo>
                    <a:lnTo>
                      <a:pt x="0" y="84"/>
                    </a:lnTo>
                    <a:cubicBezTo>
                      <a:pt x="30" y="84"/>
                      <a:pt x="44" y="64"/>
                      <a:pt x="44" y="25"/>
                    </a:cubicBezTo>
                    <a:lnTo>
                      <a:pt x="44"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5" name="Google Shape;395;p21"/>
              <p:cNvSpPr/>
              <p:nvPr/>
            </p:nvSpPr>
            <p:spPr>
              <a:xfrm>
                <a:off x="7115763" y="2790404"/>
                <a:ext cx="73469" cy="120000"/>
              </a:xfrm>
              <a:custGeom>
                <a:avLst/>
                <a:gdLst/>
                <a:ahLst/>
                <a:cxnLst/>
                <a:rect l="l" t="t" r="r" b="b"/>
                <a:pathLst>
                  <a:path w="240" h="392" extrusionOk="0">
                    <a:moveTo>
                      <a:pt x="122" y="0"/>
                    </a:moveTo>
                    <a:cubicBezTo>
                      <a:pt x="54" y="0"/>
                      <a:pt x="5" y="39"/>
                      <a:pt x="5" y="98"/>
                    </a:cubicBezTo>
                    <a:lnTo>
                      <a:pt x="5" y="103"/>
                    </a:lnTo>
                    <a:cubicBezTo>
                      <a:pt x="5" y="147"/>
                      <a:pt x="34" y="186"/>
                      <a:pt x="118" y="201"/>
                    </a:cubicBezTo>
                    <a:cubicBezTo>
                      <a:pt x="186" y="211"/>
                      <a:pt x="220" y="235"/>
                      <a:pt x="220" y="284"/>
                    </a:cubicBezTo>
                    <a:lnTo>
                      <a:pt x="220" y="289"/>
                    </a:lnTo>
                    <a:cubicBezTo>
                      <a:pt x="220" y="343"/>
                      <a:pt x="181" y="372"/>
                      <a:pt x="122" y="372"/>
                    </a:cubicBezTo>
                    <a:lnTo>
                      <a:pt x="118" y="372"/>
                    </a:lnTo>
                    <a:cubicBezTo>
                      <a:pt x="64" y="372"/>
                      <a:pt x="20" y="338"/>
                      <a:pt x="20" y="265"/>
                    </a:cubicBezTo>
                    <a:lnTo>
                      <a:pt x="0" y="265"/>
                    </a:lnTo>
                    <a:lnTo>
                      <a:pt x="0" y="269"/>
                    </a:lnTo>
                    <a:cubicBezTo>
                      <a:pt x="0" y="343"/>
                      <a:pt x="44" y="392"/>
                      <a:pt x="122" y="392"/>
                    </a:cubicBezTo>
                    <a:cubicBezTo>
                      <a:pt x="191" y="392"/>
                      <a:pt x="240" y="353"/>
                      <a:pt x="240" y="289"/>
                    </a:cubicBezTo>
                    <a:lnTo>
                      <a:pt x="240" y="284"/>
                    </a:lnTo>
                    <a:cubicBezTo>
                      <a:pt x="240" y="230"/>
                      <a:pt x="211" y="191"/>
                      <a:pt x="127" y="181"/>
                    </a:cubicBezTo>
                    <a:cubicBezTo>
                      <a:pt x="49" y="171"/>
                      <a:pt x="25" y="142"/>
                      <a:pt x="25" y="98"/>
                    </a:cubicBezTo>
                    <a:lnTo>
                      <a:pt x="25" y="93"/>
                    </a:lnTo>
                    <a:cubicBezTo>
                      <a:pt x="25" y="49"/>
                      <a:pt x="69" y="20"/>
                      <a:pt x="118" y="20"/>
                    </a:cubicBezTo>
                    <a:lnTo>
                      <a:pt x="122" y="20"/>
                    </a:lnTo>
                    <a:cubicBezTo>
                      <a:pt x="186" y="20"/>
                      <a:pt x="216" y="54"/>
                      <a:pt x="216" y="132"/>
                    </a:cubicBezTo>
                    <a:lnTo>
                      <a:pt x="235" y="132"/>
                    </a:lnTo>
                    <a:lnTo>
                      <a:pt x="235" y="122"/>
                    </a:lnTo>
                    <a:cubicBezTo>
                      <a:pt x="235" y="44"/>
                      <a:pt x="201" y="0"/>
                      <a:pt x="122"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6" name="Google Shape;396;p21"/>
              <p:cNvSpPr/>
              <p:nvPr/>
            </p:nvSpPr>
            <p:spPr>
              <a:xfrm>
                <a:off x="7205457" y="2827751"/>
                <a:ext cx="64898" cy="82653"/>
              </a:xfrm>
              <a:custGeom>
                <a:avLst/>
                <a:gdLst/>
                <a:ahLst/>
                <a:cxnLst/>
                <a:rect l="l" t="t" r="r" b="b"/>
                <a:pathLst>
                  <a:path w="212" h="270" extrusionOk="0">
                    <a:moveTo>
                      <a:pt x="104" y="20"/>
                    </a:moveTo>
                    <a:cubicBezTo>
                      <a:pt x="162" y="20"/>
                      <a:pt x="187" y="64"/>
                      <a:pt x="187" y="128"/>
                    </a:cubicBezTo>
                    <a:lnTo>
                      <a:pt x="20" y="128"/>
                    </a:lnTo>
                    <a:cubicBezTo>
                      <a:pt x="20" y="64"/>
                      <a:pt x="45" y="20"/>
                      <a:pt x="104" y="20"/>
                    </a:cubicBezTo>
                    <a:close/>
                    <a:moveTo>
                      <a:pt x="104" y="0"/>
                    </a:moveTo>
                    <a:cubicBezTo>
                      <a:pt x="30" y="0"/>
                      <a:pt x="1" y="59"/>
                      <a:pt x="1" y="133"/>
                    </a:cubicBezTo>
                    <a:lnTo>
                      <a:pt x="1" y="143"/>
                    </a:lnTo>
                    <a:cubicBezTo>
                      <a:pt x="1" y="211"/>
                      <a:pt x="30" y="270"/>
                      <a:pt x="109" y="270"/>
                    </a:cubicBezTo>
                    <a:cubicBezTo>
                      <a:pt x="177" y="270"/>
                      <a:pt x="211" y="221"/>
                      <a:pt x="211" y="182"/>
                    </a:cubicBezTo>
                    <a:lnTo>
                      <a:pt x="192" y="182"/>
                    </a:lnTo>
                    <a:cubicBezTo>
                      <a:pt x="192" y="216"/>
                      <a:pt x="167" y="250"/>
                      <a:pt x="109" y="250"/>
                    </a:cubicBezTo>
                    <a:cubicBezTo>
                      <a:pt x="45" y="250"/>
                      <a:pt x="20" y="206"/>
                      <a:pt x="20" y="143"/>
                    </a:cubicBezTo>
                    <a:lnTo>
                      <a:pt x="211" y="143"/>
                    </a:lnTo>
                    <a:lnTo>
                      <a:pt x="211" y="133"/>
                    </a:lnTo>
                    <a:cubicBezTo>
                      <a:pt x="211" y="59"/>
                      <a:pt x="177" y="0"/>
                      <a:pt x="104"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7" name="Google Shape;397;p21"/>
              <p:cNvSpPr/>
              <p:nvPr/>
            </p:nvSpPr>
            <p:spPr>
              <a:xfrm>
                <a:off x="7288110" y="2827751"/>
                <a:ext cx="60306" cy="111122"/>
              </a:xfrm>
              <a:custGeom>
                <a:avLst/>
                <a:gdLst/>
                <a:ahLst/>
                <a:cxnLst/>
                <a:rect l="l" t="t" r="r" b="b"/>
                <a:pathLst>
                  <a:path w="197" h="363" extrusionOk="0">
                    <a:moveTo>
                      <a:pt x="93" y="20"/>
                    </a:moveTo>
                    <a:cubicBezTo>
                      <a:pt x="147" y="20"/>
                      <a:pt x="177" y="64"/>
                      <a:pt x="177" y="133"/>
                    </a:cubicBezTo>
                    <a:lnTo>
                      <a:pt x="177" y="143"/>
                    </a:lnTo>
                    <a:cubicBezTo>
                      <a:pt x="177" y="206"/>
                      <a:pt x="147" y="250"/>
                      <a:pt x="93" y="250"/>
                    </a:cubicBezTo>
                    <a:cubicBezTo>
                      <a:pt x="54" y="250"/>
                      <a:pt x="35" y="226"/>
                      <a:pt x="20" y="206"/>
                    </a:cubicBezTo>
                    <a:lnTo>
                      <a:pt x="20" y="64"/>
                    </a:lnTo>
                    <a:cubicBezTo>
                      <a:pt x="35" y="45"/>
                      <a:pt x="54" y="20"/>
                      <a:pt x="93" y="20"/>
                    </a:cubicBezTo>
                    <a:close/>
                    <a:moveTo>
                      <a:pt x="98" y="0"/>
                    </a:moveTo>
                    <a:cubicBezTo>
                      <a:pt x="54" y="0"/>
                      <a:pt x="30" y="20"/>
                      <a:pt x="15" y="45"/>
                    </a:cubicBezTo>
                    <a:lnTo>
                      <a:pt x="15" y="5"/>
                    </a:lnTo>
                    <a:lnTo>
                      <a:pt x="0" y="5"/>
                    </a:lnTo>
                    <a:lnTo>
                      <a:pt x="0" y="79"/>
                    </a:lnTo>
                    <a:lnTo>
                      <a:pt x="0" y="363"/>
                    </a:lnTo>
                    <a:lnTo>
                      <a:pt x="20" y="363"/>
                    </a:lnTo>
                    <a:lnTo>
                      <a:pt x="20" y="236"/>
                    </a:lnTo>
                    <a:cubicBezTo>
                      <a:pt x="35" y="255"/>
                      <a:pt x="59" y="270"/>
                      <a:pt x="98" y="270"/>
                    </a:cubicBezTo>
                    <a:cubicBezTo>
                      <a:pt x="167" y="270"/>
                      <a:pt x="196" y="211"/>
                      <a:pt x="196" y="143"/>
                    </a:cubicBezTo>
                    <a:lnTo>
                      <a:pt x="196" y="133"/>
                    </a:lnTo>
                    <a:cubicBezTo>
                      <a:pt x="196" y="59"/>
                      <a:pt x="167"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8" name="Google Shape;398;p21"/>
              <p:cNvSpPr/>
              <p:nvPr/>
            </p:nvSpPr>
            <p:spPr>
              <a:xfrm>
                <a:off x="7360049" y="2806628"/>
                <a:ext cx="45306" cy="103776"/>
              </a:xfrm>
              <a:custGeom>
                <a:avLst/>
                <a:gdLst/>
                <a:ahLst/>
                <a:cxnLst/>
                <a:rect l="l" t="t" r="r" b="b"/>
                <a:pathLst>
                  <a:path w="148" h="339" extrusionOk="0">
                    <a:moveTo>
                      <a:pt x="39" y="1"/>
                    </a:moveTo>
                    <a:lnTo>
                      <a:pt x="39" y="74"/>
                    </a:lnTo>
                    <a:lnTo>
                      <a:pt x="0" y="74"/>
                    </a:lnTo>
                    <a:lnTo>
                      <a:pt x="0" y="94"/>
                    </a:lnTo>
                    <a:lnTo>
                      <a:pt x="39" y="94"/>
                    </a:lnTo>
                    <a:lnTo>
                      <a:pt x="39" y="270"/>
                    </a:lnTo>
                    <a:cubicBezTo>
                      <a:pt x="39" y="319"/>
                      <a:pt x="69" y="339"/>
                      <a:pt x="108" y="339"/>
                    </a:cubicBezTo>
                    <a:cubicBezTo>
                      <a:pt x="128" y="339"/>
                      <a:pt x="142" y="334"/>
                      <a:pt x="142" y="334"/>
                    </a:cubicBezTo>
                    <a:lnTo>
                      <a:pt x="142" y="314"/>
                    </a:lnTo>
                    <a:cubicBezTo>
                      <a:pt x="137" y="319"/>
                      <a:pt x="128" y="319"/>
                      <a:pt x="113" y="319"/>
                    </a:cubicBezTo>
                    <a:cubicBezTo>
                      <a:pt x="79" y="319"/>
                      <a:pt x="59" y="309"/>
                      <a:pt x="59" y="265"/>
                    </a:cubicBezTo>
                    <a:lnTo>
                      <a:pt x="59" y="94"/>
                    </a:lnTo>
                    <a:lnTo>
                      <a:pt x="147" y="94"/>
                    </a:lnTo>
                    <a:lnTo>
                      <a:pt x="147" y="74"/>
                    </a:lnTo>
                    <a:lnTo>
                      <a:pt x="59" y="74"/>
                    </a:lnTo>
                    <a:lnTo>
                      <a:pt x="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9" name="Google Shape;399;p21"/>
              <p:cNvSpPr/>
              <p:nvPr/>
            </p:nvSpPr>
            <p:spPr>
              <a:xfrm>
                <a:off x="7421580"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29" y="0"/>
                      <a:pt x="0" y="59"/>
                      <a:pt x="0" y="133"/>
                    </a:cubicBezTo>
                    <a:lnTo>
                      <a:pt x="0" y="143"/>
                    </a:lnTo>
                    <a:cubicBezTo>
                      <a:pt x="0" y="211"/>
                      <a:pt x="29"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0" name="Google Shape;400;p21"/>
              <p:cNvSpPr/>
              <p:nvPr/>
            </p:nvSpPr>
            <p:spPr>
              <a:xfrm>
                <a:off x="7503926" y="2827751"/>
                <a:ext cx="97653" cy="81122"/>
              </a:xfrm>
              <a:custGeom>
                <a:avLst/>
                <a:gdLst/>
                <a:ahLst/>
                <a:cxnLst/>
                <a:rect l="l" t="t" r="r" b="b"/>
                <a:pathLst>
                  <a:path w="319" h="265" extrusionOk="0">
                    <a:moveTo>
                      <a:pt x="98" y="0"/>
                    </a:moveTo>
                    <a:cubicBezTo>
                      <a:pt x="59" y="0"/>
                      <a:pt x="35" y="20"/>
                      <a:pt x="20" y="45"/>
                    </a:cubicBezTo>
                    <a:lnTo>
                      <a:pt x="15" y="5"/>
                    </a:lnTo>
                    <a:lnTo>
                      <a:pt x="0" y="5"/>
                    </a:lnTo>
                    <a:lnTo>
                      <a:pt x="0" y="79"/>
                    </a:lnTo>
                    <a:lnTo>
                      <a:pt x="0" y="265"/>
                    </a:lnTo>
                    <a:lnTo>
                      <a:pt x="20" y="265"/>
                    </a:lnTo>
                    <a:lnTo>
                      <a:pt x="20" y="64"/>
                    </a:lnTo>
                    <a:cubicBezTo>
                      <a:pt x="35" y="45"/>
                      <a:pt x="54" y="20"/>
                      <a:pt x="94" y="20"/>
                    </a:cubicBezTo>
                    <a:cubicBezTo>
                      <a:pt x="128" y="20"/>
                      <a:pt x="152" y="30"/>
                      <a:pt x="152" y="79"/>
                    </a:cubicBezTo>
                    <a:lnTo>
                      <a:pt x="152" y="265"/>
                    </a:lnTo>
                    <a:lnTo>
                      <a:pt x="172" y="265"/>
                    </a:lnTo>
                    <a:lnTo>
                      <a:pt x="172" y="64"/>
                    </a:lnTo>
                    <a:cubicBezTo>
                      <a:pt x="182" y="45"/>
                      <a:pt x="201" y="20"/>
                      <a:pt x="245" y="20"/>
                    </a:cubicBezTo>
                    <a:cubicBezTo>
                      <a:pt x="275" y="20"/>
                      <a:pt x="299" y="30"/>
                      <a:pt x="299" y="79"/>
                    </a:cubicBezTo>
                    <a:lnTo>
                      <a:pt x="299" y="265"/>
                    </a:lnTo>
                    <a:lnTo>
                      <a:pt x="319" y="265"/>
                    </a:lnTo>
                    <a:lnTo>
                      <a:pt x="319" y="74"/>
                    </a:lnTo>
                    <a:cubicBezTo>
                      <a:pt x="319" y="25"/>
                      <a:pt x="294" y="0"/>
                      <a:pt x="250" y="0"/>
                    </a:cubicBezTo>
                    <a:cubicBezTo>
                      <a:pt x="206" y="0"/>
                      <a:pt x="182" y="20"/>
                      <a:pt x="167" y="45"/>
                    </a:cubicBezTo>
                    <a:cubicBezTo>
                      <a:pt x="157" y="15"/>
                      <a:pt x="133"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1" name="Google Shape;401;p21"/>
              <p:cNvSpPr/>
              <p:nvPr/>
            </p:nvSpPr>
            <p:spPr>
              <a:xfrm>
                <a:off x="7620865" y="2788873"/>
                <a:ext cx="61837" cy="121531"/>
              </a:xfrm>
              <a:custGeom>
                <a:avLst/>
                <a:gdLst/>
                <a:ahLst/>
                <a:cxnLst/>
                <a:rect l="l" t="t" r="r" b="b"/>
                <a:pathLst>
                  <a:path w="202" h="397" extrusionOk="0">
                    <a:moveTo>
                      <a:pt x="98" y="147"/>
                    </a:moveTo>
                    <a:cubicBezTo>
                      <a:pt x="152" y="147"/>
                      <a:pt x="182" y="191"/>
                      <a:pt x="182" y="260"/>
                    </a:cubicBezTo>
                    <a:lnTo>
                      <a:pt x="182" y="270"/>
                    </a:lnTo>
                    <a:cubicBezTo>
                      <a:pt x="182" y="333"/>
                      <a:pt x="152" y="377"/>
                      <a:pt x="98" y="377"/>
                    </a:cubicBezTo>
                    <a:cubicBezTo>
                      <a:pt x="59" y="377"/>
                      <a:pt x="35" y="353"/>
                      <a:pt x="25" y="333"/>
                    </a:cubicBezTo>
                    <a:lnTo>
                      <a:pt x="25" y="191"/>
                    </a:lnTo>
                    <a:cubicBezTo>
                      <a:pt x="35" y="172"/>
                      <a:pt x="59" y="147"/>
                      <a:pt x="98" y="147"/>
                    </a:cubicBezTo>
                    <a:close/>
                    <a:moveTo>
                      <a:pt x="5" y="0"/>
                    </a:moveTo>
                    <a:lnTo>
                      <a:pt x="5" y="318"/>
                    </a:lnTo>
                    <a:lnTo>
                      <a:pt x="0" y="392"/>
                    </a:lnTo>
                    <a:lnTo>
                      <a:pt x="15" y="392"/>
                    </a:lnTo>
                    <a:lnTo>
                      <a:pt x="20" y="358"/>
                    </a:lnTo>
                    <a:cubicBezTo>
                      <a:pt x="35" y="377"/>
                      <a:pt x="59" y="397"/>
                      <a:pt x="98" y="397"/>
                    </a:cubicBezTo>
                    <a:cubicBezTo>
                      <a:pt x="172" y="397"/>
                      <a:pt x="201" y="338"/>
                      <a:pt x="201" y="270"/>
                    </a:cubicBezTo>
                    <a:lnTo>
                      <a:pt x="201" y="260"/>
                    </a:lnTo>
                    <a:cubicBezTo>
                      <a:pt x="201" y="186"/>
                      <a:pt x="172" y="127"/>
                      <a:pt x="98" y="127"/>
                    </a:cubicBezTo>
                    <a:cubicBezTo>
                      <a:pt x="59" y="127"/>
                      <a:pt x="40" y="147"/>
                      <a:pt x="25" y="167"/>
                    </a:cubicBezTo>
                    <a:lnTo>
                      <a:pt x="25"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2" name="Google Shape;402;p21"/>
              <p:cNvSpPr/>
              <p:nvPr/>
            </p:nvSpPr>
            <p:spPr>
              <a:xfrm>
                <a:off x="7698926"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30" y="0"/>
                      <a:pt x="0" y="59"/>
                      <a:pt x="0" y="133"/>
                    </a:cubicBezTo>
                    <a:lnTo>
                      <a:pt x="0" y="143"/>
                    </a:lnTo>
                    <a:cubicBezTo>
                      <a:pt x="0" y="211"/>
                      <a:pt x="30"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3" name="Google Shape;403;p21"/>
              <p:cNvSpPr/>
              <p:nvPr/>
            </p:nvSpPr>
            <p:spPr>
              <a:xfrm>
                <a:off x="7781273" y="2827751"/>
                <a:ext cx="30306" cy="81122"/>
              </a:xfrm>
              <a:custGeom>
                <a:avLst/>
                <a:gdLst/>
                <a:ahLst/>
                <a:cxnLst/>
                <a:rect l="l" t="t" r="r" b="b"/>
                <a:pathLst>
                  <a:path w="99" h="265" extrusionOk="0">
                    <a:moveTo>
                      <a:pt x="94" y="0"/>
                    </a:moveTo>
                    <a:cubicBezTo>
                      <a:pt x="54" y="0"/>
                      <a:pt x="30" y="20"/>
                      <a:pt x="20" y="45"/>
                    </a:cubicBezTo>
                    <a:lnTo>
                      <a:pt x="15" y="5"/>
                    </a:lnTo>
                    <a:lnTo>
                      <a:pt x="0" y="5"/>
                    </a:lnTo>
                    <a:lnTo>
                      <a:pt x="0" y="79"/>
                    </a:lnTo>
                    <a:lnTo>
                      <a:pt x="0" y="265"/>
                    </a:lnTo>
                    <a:lnTo>
                      <a:pt x="20" y="265"/>
                    </a:lnTo>
                    <a:lnTo>
                      <a:pt x="20" y="64"/>
                    </a:lnTo>
                    <a:cubicBezTo>
                      <a:pt x="35" y="45"/>
                      <a:pt x="54" y="20"/>
                      <a:pt x="94" y="20"/>
                    </a:cubicBezTo>
                    <a:lnTo>
                      <a:pt x="98" y="20"/>
                    </a:lnTo>
                    <a:lnTo>
                      <a:pt x="98"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4" name="Google Shape;404;p21"/>
              <p:cNvSpPr/>
              <p:nvPr/>
            </p:nvSpPr>
            <p:spPr>
              <a:xfrm>
                <a:off x="7856273" y="2791628"/>
                <a:ext cx="72245" cy="117245"/>
              </a:xfrm>
              <a:custGeom>
                <a:avLst/>
                <a:gdLst/>
                <a:ahLst/>
                <a:cxnLst/>
                <a:rect l="l" t="t" r="r" b="b"/>
                <a:pathLst>
                  <a:path w="236" h="383" extrusionOk="0">
                    <a:moveTo>
                      <a:pt x="123" y="1"/>
                    </a:moveTo>
                    <a:lnTo>
                      <a:pt x="0" y="79"/>
                    </a:lnTo>
                    <a:lnTo>
                      <a:pt x="10" y="99"/>
                    </a:lnTo>
                    <a:lnTo>
                      <a:pt x="113" y="30"/>
                    </a:lnTo>
                    <a:lnTo>
                      <a:pt x="113" y="363"/>
                    </a:lnTo>
                    <a:lnTo>
                      <a:pt x="5" y="363"/>
                    </a:lnTo>
                    <a:lnTo>
                      <a:pt x="5" y="383"/>
                    </a:lnTo>
                    <a:lnTo>
                      <a:pt x="235" y="383"/>
                    </a:lnTo>
                    <a:lnTo>
                      <a:pt x="235" y="363"/>
                    </a:lnTo>
                    <a:lnTo>
                      <a:pt x="133" y="363"/>
                    </a:lnTo>
                    <a:lnTo>
                      <a:pt x="133"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5" name="Google Shape;405;p21"/>
              <p:cNvSpPr/>
              <p:nvPr/>
            </p:nvSpPr>
            <p:spPr>
              <a:xfrm>
                <a:off x="7946273" y="2790404"/>
                <a:ext cx="72245" cy="118469"/>
              </a:xfrm>
              <a:custGeom>
                <a:avLst/>
                <a:gdLst/>
                <a:ahLst/>
                <a:cxnLst/>
                <a:rect l="l" t="t" r="r" b="b"/>
                <a:pathLst>
                  <a:path w="236" h="387" extrusionOk="0">
                    <a:moveTo>
                      <a:pt x="118" y="0"/>
                    </a:moveTo>
                    <a:cubicBezTo>
                      <a:pt x="34" y="0"/>
                      <a:pt x="0" y="44"/>
                      <a:pt x="0" y="122"/>
                    </a:cubicBezTo>
                    <a:lnTo>
                      <a:pt x="0" y="132"/>
                    </a:lnTo>
                    <a:lnTo>
                      <a:pt x="20" y="132"/>
                    </a:lnTo>
                    <a:cubicBezTo>
                      <a:pt x="20" y="54"/>
                      <a:pt x="49" y="20"/>
                      <a:pt x="118" y="20"/>
                    </a:cubicBezTo>
                    <a:cubicBezTo>
                      <a:pt x="176" y="20"/>
                      <a:pt x="216" y="54"/>
                      <a:pt x="216" y="103"/>
                    </a:cubicBezTo>
                    <a:lnTo>
                      <a:pt x="216" y="108"/>
                    </a:lnTo>
                    <a:cubicBezTo>
                      <a:pt x="216" y="137"/>
                      <a:pt x="206" y="162"/>
                      <a:pt x="172" y="196"/>
                    </a:cubicBezTo>
                    <a:lnTo>
                      <a:pt x="0" y="377"/>
                    </a:lnTo>
                    <a:lnTo>
                      <a:pt x="0" y="387"/>
                    </a:lnTo>
                    <a:lnTo>
                      <a:pt x="235" y="387"/>
                    </a:lnTo>
                    <a:lnTo>
                      <a:pt x="235" y="367"/>
                    </a:lnTo>
                    <a:lnTo>
                      <a:pt x="34" y="367"/>
                    </a:lnTo>
                    <a:lnTo>
                      <a:pt x="191" y="206"/>
                    </a:lnTo>
                    <a:cubicBezTo>
                      <a:pt x="225" y="167"/>
                      <a:pt x="235" y="142"/>
                      <a:pt x="235" y="108"/>
                    </a:cubicBezTo>
                    <a:lnTo>
                      <a:pt x="235" y="103"/>
                    </a:lnTo>
                    <a:cubicBezTo>
                      <a:pt x="235" y="39"/>
                      <a:pt x="191" y="0"/>
                      <a:pt x="11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6" name="Google Shape;406;p21"/>
              <p:cNvSpPr/>
              <p:nvPr/>
            </p:nvSpPr>
            <p:spPr>
              <a:xfrm>
                <a:off x="7273110" y="1565309"/>
                <a:ext cx="103776" cy="127959"/>
              </a:xfrm>
              <a:custGeom>
                <a:avLst/>
                <a:gdLst/>
                <a:ahLst/>
                <a:cxnLst/>
                <a:rect l="l" t="t" r="r" b="b"/>
                <a:pathLst>
                  <a:path w="339" h="418" extrusionOk="0">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7" name="Google Shape;407;p21"/>
              <p:cNvSpPr/>
              <p:nvPr/>
            </p:nvSpPr>
            <p:spPr>
              <a:xfrm>
                <a:off x="7251988" y="1640308"/>
                <a:ext cx="145714" cy="85714"/>
              </a:xfrm>
              <a:custGeom>
                <a:avLst/>
                <a:gdLst/>
                <a:ahLst/>
                <a:cxnLst/>
                <a:rect l="l" t="t" r="r" b="b"/>
                <a:pathLst>
                  <a:path w="476" h="280" extrusionOk="0">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8" name="Google Shape;408;p21"/>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9" name="Google Shape;409;p21"/>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0" name="Google Shape;410;p21"/>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1" name="Google Shape;411;p21"/>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2" name="Google Shape;412;p21"/>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3" name="Google Shape;413;p21"/>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4" name="Google Shape;414;p21"/>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5" name="Google Shape;415;p21"/>
              <p:cNvSpPr/>
              <p:nvPr/>
            </p:nvSpPr>
            <p:spPr>
              <a:xfrm>
                <a:off x="6216071" y="1162148"/>
                <a:ext cx="1484388" cy="2728775"/>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6" name="Google Shape;376;p21"/>
              <p:cNvSpPr/>
              <p:nvPr/>
            </p:nvSpPr>
            <p:spPr>
              <a:xfrm>
                <a:off x="6187599" y="1135209"/>
                <a:ext cx="2274491"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grpSp>
          <p:nvGrpSpPr>
            <p:cNvPr id="416" name="Google Shape;416;p21"/>
            <p:cNvGrpSpPr/>
            <p:nvPr/>
          </p:nvGrpSpPr>
          <p:grpSpPr>
            <a:xfrm>
              <a:off x="469201" y="1621474"/>
              <a:ext cx="8988390" cy="664465"/>
              <a:chOff x="469201" y="1621474"/>
              <a:chExt cx="8988390" cy="664465"/>
            </a:xfrm>
          </p:grpSpPr>
          <p:sp>
            <p:nvSpPr>
              <p:cNvPr id="417" name="Google Shape;417;p21"/>
              <p:cNvSpPr/>
              <p:nvPr/>
            </p:nvSpPr>
            <p:spPr>
              <a:xfrm>
                <a:off x="8565864" y="1676939"/>
                <a:ext cx="891727" cy="609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8" name="Google Shape;418;p21"/>
              <p:cNvSpPr txBox="1"/>
              <p:nvPr/>
            </p:nvSpPr>
            <p:spPr>
              <a:xfrm>
                <a:off x="469201" y="1621474"/>
                <a:ext cx="2797200" cy="5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sp>
          <p:nvSpPr>
            <p:cNvPr id="422" name="Google Shape;422;p21"/>
            <p:cNvSpPr txBox="1"/>
            <p:nvPr/>
          </p:nvSpPr>
          <p:spPr>
            <a:xfrm>
              <a:off x="469201" y="2340249"/>
              <a:ext cx="2797199" cy="5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nvGrpSpPr>
            <p:cNvPr id="424" name="Google Shape;424;p21"/>
            <p:cNvGrpSpPr/>
            <p:nvPr/>
          </p:nvGrpSpPr>
          <p:grpSpPr>
            <a:xfrm>
              <a:off x="469201" y="3059025"/>
              <a:ext cx="9010755" cy="840538"/>
              <a:chOff x="469201" y="3059025"/>
              <a:chExt cx="9010755" cy="840538"/>
            </a:xfrm>
          </p:grpSpPr>
          <p:sp>
            <p:nvSpPr>
              <p:cNvPr id="425" name="Google Shape;425;p21"/>
              <p:cNvSpPr/>
              <p:nvPr/>
            </p:nvSpPr>
            <p:spPr>
              <a:xfrm>
                <a:off x="8560361" y="3290563"/>
                <a:ext cx="919595" cy="609000"/>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6" name="Google Shape;426;p21"/>
              <p:cNvSpPr txBox="1"/>
              <p:nvPr/>
            </p:nvSpPr>
            <p:spPr>
              <a:xfrm>
                <a:off x="469201" y="3059025"/>
                <a:ext cx="2797200" cy="5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grpSp>
          <p:nvGrpSpPr>
            <p:cNvPr id="428" name="Google Shape;428;p21"/>
            <p:cNvGrpSpPr/>
            <p:nvPr/>
          </p:nvGrpSpPr>
          <p:grpSpPr>
            <a:xfrm>
              <a:off x="469201" y="3777800"/>
              <a:ext cx="8899346" cy="1678208"/>
              <a:chOff x="469201" y="3777800"/>
              <a:chExt cx="8899346" cy="1678208"/>
            </a:xfrm>
          </p:grpSpPr>
          <p:sp>
            <p:nvSpPr>
              <p:cNvPr id="429" name="Google Shape;429;p21"/>
              <p:cNvSpPr/>
              <p:nvPr/>
            </p:nvSpPr>
            <p:spPr>
              <a:xfrm>
                <a:off x="8561892" y="4847008"/>
                <a:ext cx="806655" cy="609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30" name="Google Shape;430;p21"/>
              <p:cNvSpPr txBox="1"/>
              <p:nvPr/>
            </p:nvSpPr>
            <p:spPr>
              <a:xfrm>
                <a:off x="469201" y="3777800"/>
                <a:ext cx="2797200" cy="5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grpSp>
      <p:sp>
        <p:nvSpPr>
          <p:cNvPr id="432" name="Google Shape;432;p21"/>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ABSTRACT</a:t>
            </a:r>
            <a:endParaRPr dirty="0">
              <a:latin typeface="Times New Roman" panose="02020603050405020304" pitchFamily="18" charset="0"/>
              <a:cs typeface="Times New Roman" panose="02020603050405020304" pitchFamily="18" charset="0"/>
            </a:endParaRPr>
          </a:p>
        </p:txBody>
      </p:sp>
      <p:sp>
        <p:nvSpPr>
          <p:cNvPr id="437" name="Google Shape;437;p21"/>
          <p:cNvSpPr/>
          <p:nvPr/>
        </p:nvSpPr>
        <p:spPr>
          <a:xfrm>
            <a:off x="3590116" y="3112196"/>
            <a:ext cx="404541" cy="438459"/>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grpSp>
        <p:nvGrpSpPr>
          <p:cNvPr id="438" name="Google Shape;438;p21"/>
          <p:cNvGrpSpPr/>
          <p:nvPr/>
        </p:nvGrpSpPr>
        <p:grpSpPr>
          <a:xfrm>
            <a:off x="3579056" y="3832627"/>
            <a:ext cx="426661" cy="435146"/>
            <a:chOff x="4467450" y="3808475"/>
            <a:chExt cx="470150" cy="479500"/>
          </a:xfrm>
        </p:grpSpPr>
        <p:sp>
          <p:nvSpPr>
            <p:cNvPr id="439" name="Google Shape;439;p21"/>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sp>
          <p:nvSpPr>
            <p:cNvPr id="440" name="Google Shape;440;p21"/>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sp>
          <p:nvSpPr>
            <p:cNvPr id="441" name="Google Shape;441;p21"/>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Times New Roman" panose="02020603050405020304" pitchFamily="18" charset="0"/>
                <a:cs typeface="Times New Roman" panose="02020603050405020304" pitchFamily="18" charset="0"/>
              </a:endParaRPr>
            </a:p>
          </p:txBody>
        </p:sp>
        <p:sp>
          <p:nvSpPr>
            <p:cNvPr id="442" name="Google Shape;442;p21"/>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4AEC5798-0759-449B-95B6-91C65BF8E9A4}"/>
              </a:ext>
            </a:extLst>
          </p:cNvPr>
          <p:cNvSpPr txBox="1"/>
          <p:nvPr/>
        </p:nvSpPr>
        <p:spPr>
          <a:xfrm>
            <a:off x="2604611" y="870712"/>
            <a:ext cx="6398618" cy="2893100"/>
          </a:xfrm>
          <a:prstGeom prst="rect">
            <a:avLst/>
          </a:prstGeom>
          <a:noFill/>
        </p:spPr>
        <p:txBody>
          <a:bodyPr wrap="square" rtlCol="0">
            <a:spAutoFit/>
          </a:bodyPr>
          <a:lstStyle/>
          <a:p>
            <a:pPr algn="just"/>
            <a:r>
              <a:rPr lang="en-IN" dirty="0">
                <a:effectLst/>
                <a:latin typeface="Times New Roman" panose="02020603050405020304" pitchFamily="18" charset="0"/>
                <a:ea typeface="Calibri" panose="020F0502020204030204" pitchFamily="34" charset="0"/>
                <a:cs typeface="Times New Roman" panose="02020603050405020304" pitchFamily="18" charset="0"/>
              </a:rPr>
              <a:t>Since the emergence of malware, detecting abnormal activity on cell phones has become difficult. </a:t>
            </a:r>
          </a:p>
          <a:p>
            <a:pPr algn="just"/>
            <a:r>
              <a:rPr lang="en-IN" dirty="0">
                <a:effectLst/>
                <a:latin typeface="Times New Roman" panose="02020603050405020304" pitchFamily="18" charset="0"/>
                <a:ea typeface="Calibri" panose="020F0502020204030204" pitchFamily="34" charset="0"/>
                <a:cs typeface="Times New Roman" panose="02020603050405020304" pitchFamily="18" charset="0"/>
              </a:rPr>
              <a:t>Other approaches identify malicious behaviour by examining static application code attributes or dynamic data samples collected from hardware or software.</a:t>
            </a:r>
          </a:p>
          <a:p>
            <a:pPr algn="just"/>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dirty="0">
                <a:effectLst/>
                <a:latin typeface="Times New Roman" panose="02020603050405020304" pitchFamily="18" charset="0"/>
                <a:ea typeface="Calibri" panose="020F0502020204030204" pitchFamily="34" charset="0"/>
                <a:cs typeface="Times New Roman" panose="02020603050405020304" pitchFamily="18" charset="0"/>
              </a:rPr>
              <a:t>We present a generic methodology that employs a data collector and analyser to uncover harmful activity through data analysis.</a:t>
            </a:r>
          </a:p>
          <a:p>
            <a:pPr algn="just"/>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dirty="0">
                <a:effectLst/>
                <a:latin typeface="Times New Roman" panose="02020603050405020304" pitchFamily="18" charset="0"/>
                <a:ea typeface="Calibri" panose="020F0502020204030204" pitchFamily="34" charset="0"/>
                <a:cs typeface="Times New Roman" panose="02020603050405020304" pitchFamily="18" charset="0"/>
              </a:rPr>
              <a:t>Our procedures take less time to collect data than manual methods, as we employed SVM algorithm</a:t>
            </a: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Decision Tree, </a:t>
            </a:r>
            <a:r>
              <a:rPr lang="en-IN"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XGBoost</a:t>
            </a: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Classifier and AdaBoost Classifier.</a:t>
            </a:r>
            <a:endParaRPr lang="en-IN" dirty="0">
              <a:latin typeface="Times New Roman" panose="02020603050405020304" pitchFamily="18" charset="0"/>
              <a:cs typeface="Times New Roman" panose="02020603050405020304" pitchFamily="18" charset="0"/>
            </a:endParaRPr>
          </a:p>
        </p:txBody>
      </p:sp>
      <p:sp>
        <p:nvSpPr>
          <p:cNvPr id="74" name="Google Shape;1381;p30">
            <a:extLst>
              <a:ext uri="{FF2B5EF4-FFF2-40B4-BE49-F238E27FC236}">
                <a16:creationId xmlns:a16="http://schemas.microsoft.com/office/drawing/2014/main" id="{C424D5B4-35DD-4683-9CB8-0FB8F1EAD5CB}"/>
              </a:ext>
            </a:extLst>
          </p:cNvPr>
          <p:cNvSpPr/>
          <p:nvPr/>
        </p:nvSpPr>
        <p:spPr>
          <a:xfrm>
            <a:off x="430742" y="993305"/>
            <a:ext cx="1478385" cy="1076398"/>
          </a:xfrm>
          <a:custGeom>
            <a:avLst/>
            <a:gdLst/>
            <a:ahLst/>
            <a:cxnLst/>
            <a:rect l="l" t="t" r="r" b="b"/>
            <a:pathLst>
              <a:path w="16168" h="8836" extrusionOk="0">
                <a:moveTo>
                  <a:pt x="1" y="0"/>
                </a:moveTo>
                <a:lnTo>
                  <a:pt x="1" y="8835"/>
                </a:lnTo>
                <a:lnTo>
                  <a:pt x="16167" y="8835"/>
                </a:lnTo>
                <a:lnTo>
                  <a:pt x="16167"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01</a:t>
            </a:r>
            <a:endParaRPr sz="4000" dirty="0">
              <a:latin typeface="Times New Roman" panose="02020603050405020304" pitchFamily="18" charset="0"/>
              <a:cs typeface="Times New Roman" panose="02020603050405020304" pitchFamily="18" charset="0"/>
            </a:endParaRPr>
          </a:p>
        </p:txBody>
      </p:sp>
      <p:sp>
        <p:nvSpPr>
          <p:cNvPr id="75" name="Google Shape;1384;p30">
            <a:extLst>
              <a:ext uri="{FF2B5EF4-FFF2-40B4-BE49-F238E27FC236}">
                <a16:creationId xmlns:a16="http://schemas.microsoft.com/office/drawing/2014/main" id="{2475A1B0-96E0-4E2E-8718-CD6DE642A1F5}"/>
              </a:ext>
            </a:extLst>
          </p:cNvPr>
          <p:cNvSpPr/>
          <p:nvPr/>
        </p:nvSpPr>
        <p:spPr>
          <a:xfrm>
            <a:off x="396059" y="2020398"/>
            <a:ext cx="1530026" cy="1099688"/>
          </a:xfrm>
          <a:custGeom>
            <a:avLst/>
            <a:gdLst/>
            <a:ahLst/>
            <a:cxnLst/>
            <a:rect l="l" t="t" r="r" b="b"/>
            <a:pathLst>
              <a:path w="16168" h="8836" extrusionOk="0">
                <a:moveTo>
                  <a:pt x="1" y="0"/>
                </a:moveTo>
                <a:lnTo>
                  <a:pt x="1" y="8835"/>
                </a:lnTo>
                <a:lnTo>
                  <a:pt x="16167" y="8835"/>
                </a:lnTo>
                <a:lnTo>
                  <a:pt x="16167"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02</a:t>
            </a:r>
            <a:endParaRPr sz="4000" dirty="0">
              <a:solidFill>
                <a:schemeClr val="lt1"/>
              </a:solidFill>
              <a:latin typeface="Times New Roman" panose="02020603050405020304" pitchFamily="18" charset="0"/>
              <a:cs typeface="Times New Roman" panose="02020603050405020304" pitchFamily="18" charset="0"/>
            </a:endParaRPr>
          </a:p>
        </p:txBody>
      </p:sp>
      <p:sp>
        <p:nvSpPr>
          <p:cNvPr id="76" name="Google Shape;1383;p30">
            <a:extLst>
              <a:ext uri="{FF2B5EF4-FFF2-40B4-BE49-F238E27FC236}">
                <a16:creationId xmlns:a16="http://schemas.microsoft.com/office/drawing/2014/main" id="{8FDB083F-14D4-4392-AD8B-29E939BFC063}"/>
              </a:ext>
            </a:extLst>
          </p:cNvPr>
          <p:cNvSpPr/>
          <p:nvPr/>
        </p:nvSpPr>
        <p:spPr>
          <a:xfrm>
            <a:off x="405592" y="3040718"/>
            <a:ext cx="1527983" cy="1017131"/>
          </a:xfrm>
          <a:custGeom>
            <a:avLst/>
            <a:gdLst/>
            <a:ahLst/>
            <a:cxnLst/>
            <a:rect l="l" t="t" r="r" b="b"/>
            <a:pathLst>
              <a:path w="16168" h="8836" extrusionOk="0">
                <a:moveTo>
                  <a:pt x="1" y="0"/>
                </a:moveTo>
                <a:lnTo>
                  <a:pt x="1" y="8835"/>
                </a:lnTo>
                <a:lnTo>
                  <a:pt x="16167" y="8835"/>
                </a:lnTo>
                <a:lnTo>
                  <a:pt x="16167"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03</a:t>
            </a:r>
            <a:endParaRPr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63" name="Google Shape;1363;p30"/>
          <p:cNvSpPr/>
          <p:nvPr/>
        </p:nvSpPr>
        <p:spPr>
          <a:xfrm>
            <a:off x="6914372" y="1098645"/>
            <a:ext cx="1819935" cy="3553875"/>
          </a:xfrm>
          <a:custGeom>
            <a:avLst/>
            <a:gdLst/>
            <a:ahLst/>
            <a:cxnLst/>
            <a:rect l="l" t="t" r="r" b="b"/>
            <a:pathLst>
              <a:path w="18199" h="33200" extrusionOk="0">
                <a:moveTo>
                  <a:pt x="2253" y="0"/>
                </a:moveTo>
                <a:cubicBezTo>
                  <a:pt x="1009" y="0"/>
                  <a:pt x="0" y="999"/>
                  <a:pt x="0" y="2238"/>
                </a:cubicBezTo>
                <a:lnTo>
                  <a:pt x="0" y="30962"/>
                </a:lnTo>
                <a:cubicBezTo>
                  <a:pt x="0" y="32196"/>
                  <a:pt x="1009" y="33200"/>
                  <a:pt x="2253" y="33200"/>
                </a:cubicBezTo>
                <a:lnTo>
                  <a:pt x="15946" y="33200"/>
                </a:lnTo>
                <a:cubicBezTo>
                  <a:pt x="17190" y="33200"/>
                  <a:pt x="18199" y="32196"/>
                  <a:pt x="18199" y="30962"/>
                </a:cubicBezTo>
                <a:lnTo>
                  <a:pt x="18199" y="2238"/>
                </a:lnTo>
                <a:cubicBezTo>
                  <a:pt x="18199" y="999"/>
                  <a:pt x="17190" y="0"/>
                  <a:pt x="15946" y="0"/>
                </a:cubicBezTo>
                <a:close/>
              </a:path>
            </a:pathLst>
          </a:cu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4" name="Google Shape;1364;p30"/>
          <p:cNvSpPr/>
          <p:nvPr/>
        </p:nvSpPr>
        <p:spPr>
          <a:xfrm>
            <a:off x="6978132" y="1201470"/>
            <a:ext cx="1668000" cy="2999055"/>
          </a:xfrm>
          <a:custGeom>
            <a:avLst/>
            <a:gdLst/>
            <a:ahLst/>
            <a:cxnLst/>
            <a:rect l="l" t="t" r="r" b="b"/>
            <a:pathLst>
              <a:path w="18199" h="33200" extrusionOk="0">
                <a:moveTo>
                  <a:pt x="2253" y="0"/>
                </a:moveTo>
                <a:cubicBezTo>
                  <a:pt x="1009" y="0"/>
                  <a:pt x="0" y="999"/>
                  <a:pt x="0" y="2238"/>
                </a:cubicBezTo>
                <a:lnTo>
                  <a:pt x="0" y="30962"/>
                </a:lnTo>
                <a:cubicBezTo>
                  <a:pt x="0" y="32196"/>
                  <a:pt x="1009" y="33200"/>
                  <a:pt x="2253" y="33200"/>
                </a:cubicBezTo>
                <a:lnTo>
                  <a:pt x="15946" y="33200"/>
                </a:lnTo>
                <a:cubicBezTo>
                  <a:pt x="17190" y="33200"/>
                  <a:pt x="18199" y="32196"/>
                  <a:pt x="18199" y="30962"/>
                </a:cubicBezTo>
                <a:lnTo>
                  <a:pt x="18199" y="2238"/>
                </a:lnTo>
                <a:cubicBezTo>
                  <a:pt x="18199" y="999"/>
                  <a:pt x="17190" y="0"/>
                  <a:pt x="15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7" name="Google Shape;1367;p30"/>
          <p:cNvSpPr/>
          <p:nvPr/>
        </p:nvSpPr>
        <p:spPr>
          <a:xfrm>
            <a:off x="4167273" y="1294458"/>
            <a:ext cx="35217" cy="35218"/>
          </a:xfrm>
          <a:custGeom>
            <a:avLst/>
            <a:gdLst/>
            <a:ahLst/>
            <a:cxnLst/>
            <a:rect l="l" t="t" r="r" b="b"/>
            <a:pathLst>
              <a:path w="329" h="329" extrusionOk="0">
                <a:moveTo>
                  <a:pt x="162" y="1"/>
                </a:moveTo>
                <a:cubicBezTo>
                  <a:pt x="74" y="1"/>
                  <a:pt x="0" y="74"/>
                  <a:pt x="0" y="167"/>
                </a:cubicBezTo>
                <a:cubicBezTo>
                  <a:pt x="0" y="255"/>
                  <a:pt x="74" y="329"/>
                  <a:pt x="162" y="329"/>
                </a:cubicBezTo>
                <a:cubicBezTo>
                  <a:pt x="255" y="329"/>
                  <a:pt x="328" y="255"/>
                  <a:pt x="328" y="167"/>
                </a:cubicBezTo>
                <a:cubicBezTo>
                  <a:pt x="328" y="74"/>
                  <a:pt x="255" y="1"/>
                  <a:pt x="162"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1" name="Google Shape;1371;p30"/>
          <p:cNvSpPr/>
          <p:nvPr/>
        </p:nvSpPr>
        <p:spPr>
          <a:xfrm>
            <a:off x="4516447" y="4461442"/>
            <a:ext cx="102332" cy="105439"/>
          </a:xfrm>
          <a:custGeom>
            <a:avLst/>
            <a:gdLst/>
            <a:ahLst/>
            <a:cxnLst/>
            <a:rect l="l" t="t" r="r" b="b"/>
            <a:pathLst>
              <a:path w="956" h="985" fill="none" extrusionOk="0">
                <a:moveTo>
                  <a:pt x="955" y="896"/>
                </a:moveTo>
                <a:cubicBezTo>
                  <a:pt x="955" y="945"/>
                  <a:pt x="916" y="984"/>
                  <a:pt x="867" y="984"/>
                </a:cubicBezTo>
                <a:lnTo>
                  <a:pt x="93" y="984"/>
                </a:lnTo>
                <a:cubicBezTo>
                  <a:pt x="39" y="984"/>
                  <a:pt x="0" y="945"/>
                  <a:pt x="0" y="896"/>
                </a:cubicBezTo>
                <a:lnTo>
                  <a:pt x="0" y="88"/>
                </a:lnTo>
                <a:cubicBezTo>
                  <a:pt x="0" y="39"/>
                  <a:pt x="39" y="0"/>
                  <a:pt x="93" y="0"/>
                </a:cubicBezTo>
                <a:lnTo>
                  <a:pt x="867" y="0"/>
                </a:lnTo>
                <a:cubicBezTo>
                  <a:pt x="916" y="0"/>
                  <a:pt x="955" y="39"/>
                  <a:pt x="955" y="88"/>
                </a:cubicBezTo>
                <a:close/>
              </a:path>
            </a:pathLst>
          </a:custGeom>
          <a:noFill/>
          <a:ln w="3550" cap="flat" cmpd="sng">
            <a:solidFill>
              <a:srgbClr val="C1BDBD"/>
            </a:solidFill>
            <a:prstDash val="solid"/>
            <a:miter lim="48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1" name="Google Shape;1381;p30"/>
          <p:cNvSpPr/>
          <p:nvPr/>
        </p:nvSpPr>
        <p:spPr>
          <a:xfrm>
            <a:off x="6982409" y="1263458"/>
            <a:ext cx="866645" cy="1408171"/>
          </a:xfrm>
          <a:custGeom>
            <a:avLst/>
            <a:gdLst/>
            <a:ahLst/>
            <a:cxnLst/>
            <a:rect l="l" t="t" r="r" b="b"/>
            <a:pathLst>
              <a:path w="16168" h="8836" extrusionOk="0">
                <a:moveTo>
                  <a:pt x="1" y="0"/>
                </a:moveTo>
                <a:lnTo>
                  <a:pt x="1" y="8835"/>
                </a:lnTo>
                <a:lnTo>
                  <a:pt x="16167" y="8835"/>
                </a:lnTo>
                <a:lnTo>
                  <a:pt x="16167"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01</a:t>
            </a:r>
            <a:endParaRPr sz="4000" dirty="0">
              <a:latin typeface="Times New Roman" panose="02020603050405020304" pitchFamily="18" charset="0"/>
              <a:cs typeface="Times New Roman" panose="02020603050405020304" pitchFamily="18" charset="0"/>
            </a:endParaRPr>
          </a:p>
        </p:txBody>
      </p:sp>
      <p:sp>
        <p:nvSpPr>
          <p:cNvPr id="1382" name="Google Shape;1382;p30"/>
          <p:cNvSpPr/>
          <p:nvPr/>
        </p:nvSpPr>
        <p:spPr>
          <a:xfrm>
            <a:off x="6971030" y="2671629"/>
            <a:ext cx="866645" cy="1408171"/>
          </a:xfrm>
          <a:custGeom>
            <a:avLst/>
            <a:gdLst/>
            <a:ahLst/>
            <a:cxnLst/>
            <a:rect l="l" t="t" r="r" b="b"/>
            <a:pathLst>
              <a:path w="16168" h="8836" extrusionOk="0">
                <a:moveTo>
                  <a:pt x="1" y="0"/>
                </a:moveTo>
                <a:lnTo>
                  <a:pt x="1" y="8835"/>
                </a:lnTo>
                <a:lnTo>
                  <a:pt x="16167" y="8835"/>
                </a:lnTo>
                <a:lnTo>
                  <a:pt x="16167"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02</a:t>
            </a:r>
            <a:endParaRPr sz="4000" dirty="0">
              <a:solidFill>
                <a:schemeClr val="lt1"/>
              </a:solidFill>
              <a:latin typeface="Times New Roman" panose="02020603050405020304" pitchFamily="18" charset="0"/>
              <a:cs typeface="Times New Roman" panose="02020603050405020304" pitchFamily="18" charset="0"/>
            </a:endParaRPr>
          </a:p>
        </p:txBody>
      </p:sp>
      <p:sp>
        <p:nvSpPr>
          <p:cNvPr id="1383" name="Google Shape;1383;p30"/>
          <p:cNvSpPr/>
          <p:nvPr/>
        </p:nvSpPr>
        <p:spPr>
          <a:xfrm>
            <a:off x="7819704" y="1263459"/>
            <a:ext cx="866645" cy="1408171"/>
          </a:xfrm>
          <a:custGeom>
            <a:avLst/>
            <a:gdLst/>
            <a:ahLst/>
            <a:cxnLst/>
            <a:rect l="l" t="t" r="r" b="b"/>
            <a:pathLst>
              <a:path w="16168" h="8836" extrusionOk="0">
                <a:moveTo>
                  <a:pt x="1" y="0"/>
                </a:moveTo>
                <a:lnTo>
                  <a:pt x="1" y="8835"/>
                </a:lnTo>
                <a:lnTo>
                  <a:pt x="16167" y="8835"/>
                </a:lnTo>
                <a:lnTo>
                  <a:pt x="16167"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03</a:t>
            </a:r>
            <a:endParaRPr sz="4000" dirty="0">
              <a:latin typeface="Times New Roman" panose="02020603050405020304" pitchFamily="18" charset="0"/>
              <a:cs typeface="Times New Roman" panose="02020603050405020304" pitchFamily="18" charset="0"/>
            </a:endParaRPr>
          </a:p>
        </p:txBody>
      </p:sp>
      <p:sp>
        <p:nvSpPr>
          <p:cNvPr id="1384" name="Google Shape;1384;p30"/>
          <p:cNvSpPr/>
          <p:nvPr/>
        </p:nvSpPr>
        <p:spPr>
          <a:xfrm>
            <a:off x="7819703" y="2651656"/>
            <a:ext cx="866645" cy="1408171"/>
          </a:xfrm>
          <a:custGeom>
            <a:avLst/>
            <a:gdLst/>
            <a:ahLst/>
            <a:cxnLst/>
            <a:rect l="l" t="t" r="r" b="b"/>
            <a:pathLst>
              <a:path w="16168" h="8836" extrusionOk="0">
                <a:moveTo>
                  <a:pt x="1" y="0"/>
                </a:moveTo>
                <a:lnTo>
                  <a:pt x="1" y="8835"/>
                </a:lnTo>
                <a:lnTo>
                  <a:pt x="16167" y="8835"/>
                </a:lnTo>
                <a:lnTo>
                  <a:pt x="16167"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04</a:t>
            </a:r>
            <a:endParaRPr sz="4000" dirty="0">
              <a:solidFill>
                <a:schemeClr val="lt1"/>
              </a:solidFill>
              <a:latin typeface="Times New Roman" panose="02020603050405020304" pitchFamily="18" charset="0"/>
              <a:cs typeface="Times New Roman" panose="02020603050405020304" pitchFamily="18" charset="0"/>
            </a:endParaRPr>
          </a:p>
        </p:txBody>
      </p:sp>
      <p:cxnSp>
        <p:nvCxnSpPr>
          <p:cNvPr id="44" name="Google Shape;314;p19">
            <a:extLst>
              <a:ext uri="{FF2B5EF4-FFF2-40B4-BE49-F238E27FC236}">
                <a16:creationId xmlns:a16="http://schemas.microsoft.com/office/drawing/2014/main" id="{9A40D425-F3D8-4782-8961-33C4F9F5D8B4}"/>
              </a:ext>
            </a:extLst>
          </p:cNvPr>
          <p:cNvCxnSpPr>
            <a:cxnSpLocks/>
          </p:cNvCxnSpPr>
          <p:nvPr/>
        </p:nvCxnSpPr>
        <p:spPr>
          <a:xfrm rot="16200000" flipV="1">
            <a:off x="6568313" y="1055243"/>
            <a:ext cx="914736" cy="843481"/>
          </a:xfrm>
          <a:prstGeom prst="bentConnector3">
            <a:avLst>
              <a:gd name="adj1" fmla="val 99982"/>
            </a:avLst>
          </a:prstGeom>
          <a:noFill/>
          <a:ln w="38100" cap="flat" cmpd="sng">
            <a:solidFill>
              <a:schemeClr val="dk2"/>
            </a:solidFill>
            <a:prstDash val="solid"/>
            <a:round/>
            <a:headEnd type="none" w="med" len="med"/>
            <a:tailEnd type="oval" w="med" len="med"/>
          </a:ln>
        </p:spPr>
      </p:cxnSp>
      <p:cxnSp>
        <p:nvCxnSpPr>
          <p:cNvPr id="53" name="Google Shape;314;p19">
            <a:extLst>
              <a:ext uri="{FF2B5EF4-FFF2-40B4-BE49-F238E27FC236}">
                <a16:creationId xmlns:a16="http://schemas.microsoft.com/office/drawing/2014/main" id="{A30C746D-73FA-4D29-A0EF-FC0DAF59FAA9}"/>
              </a:ext>
            </a:extLst>
          </p:cNvPr>
          <p:cNvCxnSpPr>
            <a:cxnSpLocks/>
          </p:cNvCxnSpPr>
          <p:nvPr/>
        </p:nvCxnSpPr>
        <p:spPr>
          <a:xfrm rot="16200000" flipV="1">
            <a:off x="6599347" y="2240562"/>
            <a:ext cx="1065041" cy="810930"/>
          </a:xfrm>
          <a:prstGeom prst="bentConnector3">
            <a:avLst>
              <a:gd name="adj1" fmla="val 50000"/>
            </a:avLst>
          </a:prstGeom>
          <a:noFill/>
          <a:ln w="38100" cap="flat" cmpd="sng">
            <a:solidFill>
              <a:schemeClr val="dk2"/>
            </a:solidFill>
            <a:prstDash val="solid"/>
            <a:round/>
            <a:headEnd type="none" w="med" len="med"/>
            <a:tailEnd type="oval" w="med" len="med"/>
          </a:ln>
        </p:spPr>
      </p:cxnSp>
      <p:cxnSp>
        <p:nvCxnSpPr>
          <p:cNvPr id="70" name="Google Shape;314;p19">
            <a:extLst>
              <a:ext uri="{FF2B5EF4-FFF2-40B4-BE49-F238E27FC236}">
                <a16:creationId xmlns:a16="http://schemas.microsoft.com/office/drawing/2014/main" id="{5FC84B22-F583-44E2-AF7A-7DF0B203CEF2}"/>
              </a:ext>
            </a:extLst>
          </p:cNvPr>
          <p:cNvCxnSpPr>
            <a:cxnSpLocks/>
          </p:cNvCxnSpPr>
          <p:nvPr/>
        </p:nvCxnSpPr>
        <p:spPr>
          <a:xfrm rot="10800000" flipV="1">
            <a:off x="6726401" y="1927597"/>
            <a:ext cx="1341064" cy="1010979"/>
          </a:xfrm>
          <a:prstGeom prst="bentConnector3">
            <a:avLst>
              <a:gd name="adj1" fmla="val 19226"/>
            </a:avLst>
          </a:prstGeom>
          <a:noFill/>
          <a:ln w="38100" cap="flat" cmpd="sng">
            <a:solidFill>
              <a:schemeClr val="dk2"/>
            </a:solidFill>
            <a:prstDash val="solid"/>
            <a:round/>
            <a:headEnd type="none" w="med" len="med"/>
            <a:tailEnd type="oval" w="med" len="med"/>
          </a:ln>
        </p:spPr>
      </p:cxnSp>
      <p:cxnSp>
        <p:nvCxnSpPr>
          <p:cNvPr id="74" name="Google Shape;314;p19">
            <a:extLst>
              <a:ext uri="{FF2B5EF4-FFF2-40B4-BE49-F238E27FC236}">
                <a16:creationId xmlns:a16="http://schemas.microsoft.com/office/drawing/2014/main" id="{C2DEEFFA-8977-4CD7-974C-AFDCEFF1586B}"/>
              </a:ext>
            </a:extLst>
          </p:cNvPr>
          <p:cNvCxnSpPr>
            <a:cxnSpLocks/>
          </p:cNvCxnSpPr>
          <p:nvPr/>
        </p:nvCxnSpPr>
        <p:spPr>
          <a:xfrm rot="10800000" flipV="1">
            <a:off x="6691795" y="3323633"/>
            <a:ext cx="1338838" cy="450310"/>
          </a:xfrm>
          <a:prstGeom prst="bentConnector3">
            <a:avLst>
              <a:gd name="adj1" fmla="val 14428"/>
            </a:avLst>
          </a:prstGeom>
          <a:noFill/>
          <a:ln w="38100" cap="flat" cmpd="sng">
            <a:solidFill>
              <a:schemeClr val="dk2"/>
            </a:solidFill>
            <a:prstDash val="solid"/>
            <a:round/>
            <a:headEnd type="none" w="med" len="med"/>
            <a:tailEnd type="oval" w="med" len="med"/>
          </a:ln>
        </p:spPr>
      </p:cxnSp>
      <p:sp>
        <p:nvSpPr>
          <p:cNvPr id="18" name="TextBox 17">
            <a:extLst>
              <a:ext uri="{FF2B5EF4-FFF2-40B4-BE49-F238E27FC236}">
                <a16:creationId xmlns:a16="http://schemas.microsoft.com/office/drawing/2014/main" id="{5D2C2F46-B7E4-4752-9BC9-701841C91510}"/>
              </a:ext>
            </a:extLst>
          </p:cNvPr>
          <p:cNvSpPr txBox="1"/>
          <p:nvPr/>
        </p:nvSpPr>
        <p:spPr>
          <a:xfrm>
            <a:off x="402792" y="835013"/>
            <a:ext cx="6293170"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normal conditions, every device must act or behave in the way that the manufacturer designed it to. However, several factors can change the normal behavior of hardware and software components, causing anomalous behavior.</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Anomalous behavior is considered as any change or deviation in a normal data pattern seen from data analysis.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main factors that affect normal behavior include hardware and software aging, hardware trojan, firmware updates, and malicious code embedded in new Apps.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project focuses on recognizing malicious behavior injected due to malicious Apps installed by the user or other sources in a smartphone using anomaly detection methodologies.</a:t>
            </a:r>
          </a:p>
          <a:p>
            <a:endParaRPr lang="en-IN" dirty="0">
              <a:latin typeface="Times New Roman" panose="02020603050405020304" pitchFamily="18" charset="0"/>
              <a:cs typeface="Times New Roman" panose="02020603050405020304" pitchFamily="18" charset="0"/>
            </a:endParaRPr>
          </a:p>
        </p:txBody>
      </p:sp>
      <p:sp>
        <p:nvSpPr>
          <p:cNvPr id="19" name="Google Shape;1362;p30">
            <a:extLst>
              <a:ext uri="{FF2B5EF4-FFF2-40B4-BE49-F238E27FC236}">
                <a16:creationId xmlns:a16="http://schemas.microsoft.com/office/drawing/2014/main" id="{DFFC10D6-F035-4D66-BBA7-39F65693198B}"/>
              </a:ext>
            </a:extLst>
          </p:cNvPr>
          <p:cNvSpPr txBox="1">
            <a:spLocks/>
          </p:cNvSpPr>
          <p:nvPr/>
        </p:nvSpPr>
        <p:spPr>
          <a:xfrm>
            <a:off x="2133281" y="298132"/>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dirty="0">
                <a:latin typeface="Times New Roman" panose="02020603050405020304" pitchFamily="18" charset="0"/>
                <a:cs typeface="Times New Roman" panose="02020603050405020304" pitchFamily="18" charset="0"/>
              </a:rPr>
              <a:t>PROBLEM DEFINITION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42"/>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EXISTING SYSTEM</a:t>
            </a:r>
            <a:endParaRPr dirty="0">
              <a:latin typeface="Times New Roman" panose="02020603050405020304" pitchFamily="18" charset="0"/>
              <a:cs typeface="Times New Roman" panose="02020603050405020304" pitchFamily="18" charset="0"/>
            </a:endParaRPr>
          </a:p>
        </p:txBody>
      </p:sp>
      <p:grpSp>
        <p:nvGrpSpPr>
          <p:cNvPr id="2066" name="Google Shape;2066;p42"/>
          <p:cNvGrpSpPr/>
          <p:nvPr/>
        </p:nvGrpSpPr>
        <p:grpSpPr>
          <a:xfrm>
            <a:off x="584461" y="1156150"/>
            <a:ext cx="12301538" cy="3560575"/>
            <a:chOff x="-2733258" y="1158000"/>
            <a:chExt cx="11420606" cy="3560575"/>
          </a:xfrm>
        </p:grpSpPr>
        <p:grpSp>
          <p:nvGrpSpPr>
            <p:cNvPr id="2067" name="Google Shape;2067;p42"/>
            <p:cNvGrpSpPr/>
            <p:nvPr/>
          </p:nvGrpSpPr>
          <p:grpSpPr>
            <a:xfrm>
              <a:off x="-2733258" y="1158000"/>
              <a:ext cx="7094925" cy="3560575"/>
              <a:chOff x="-2733258" y="1158000"/>
              <a:chExt cx="7094925" cy="3560575"/>
            </a:xfrm>
          </p:grpSpPr>
          <p:grpSp>
            <p:nvGrpSpPr>
              <p:cNvPr id="2068" name="Google Shape;2068;p42"/>
              <p:cNvGrpSpPr/>
              <p:nvPr/>
            </p:nvGrpSpPr>
            <p:grpSpPr>
              <a:xfrm>
                <a:off x="2812825" y="1158000"/>
                <a:ext cx="1548842" cy="3560575"/>
                <a:chOff x="2812825" y="1158000"/>
                <a:chExt cx="1548842" cy="3560575"/>
              </a:xfrm>
            </p:grpSpPr>
            <p:sp>
              <p:nvSpPr>
                <p:cNvPr id="2069" name="Google Shape;2069;p42"/>
                <p:cNvSpPr/>
                <p:nvPr/>
              </p:nvSpPr>
              <p:spPr>
                <a:xfrm>
                  <a:off x="2921335" y="3818236"/>
                  <a:ext cx="1208429" cy="671779"/>
                </a:xfrm>
                <a:custGeom>
                  <a:avLst/>
                  <a:gdLst/>
                  <a:ahLst/>
                  <a:cxnLst/>
                  <a:rect l="l" t="t" r="r" b="b"/>
                  <a:pathLst>
                    <a:path w="18431" h="10246" extrusionOk="0">
                      <a:moveTo>
                        <a:pt x="4191" y="0"/>
                      </a:moveTo>
                      <a:cubicBezTo>
                        <a:pt x="3932" y="0"/>
                        <a:pt x="3673" y="57"/>
                        <a:pt x="3477" y="170"/>
                      </a:cubicBezTo>
                      <a:lnTo>
                        <a:pt x="393" y="1611"/>
                      </a:lnTo>
                      <a:cubicBezTo>
                        <a:pt x="0" y="1837"/>
                        <a:pt x="0" y="2206"/>
                        <a:pt x="393" y="2444"/>
                      </a:cubicBezTo>
                      <a:lnTo>
                        <a:pt x="13526" y="10076"/>
                      </a:lnTo>
                      <a:cubicBezTo>
                        <a:pt x="13722" y="10189"/>
                        <a:pt x="13981" y="10246"/>
                        <a:pt x="14240" y="10246"/>
                      </a:cubicBezTo>
                      <a:cubicBezTo>
                        <a:pt x="14499" y="10246"/>
                        <a:pt x="14758" y="10189"/>
                        <a:pt x="14954" y="10076"/>
                      </a:cubicBezTo>
                      <a:lnTo>
                        <a:pt x="18026" y="8635"/>
                      </a:lnTo>
                      <a:cubicBezTo>
                        <a:pt x="18431" y="8397"/>
                        <a:pt x="18431" y="8028"/>
                        <a:pt x="18038" y="7802"/>
                      </a:cubicBezTo>
                      <a:lnTo>
                        <a:pt x="4905" y="170"/>
                      </a:lnTo>
                      <a:cubicBezTo>
                        <a:pt x="4709" y="57"/>
                        <a:pt x="4450" y="0"/>
                        <a:pt x="4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2"/>
                <p:cNvSpPr/>
                <p:nvPr/>
              </p:nvSpPr>
              <p:spPr>
                <a:xfrm>
                  <a:off x="3086034" y="1158000"/>
                  <a:ext cx="1275633" cy="3072638"/>
                </a:xfrm>
                <a:custGeom>
                  <a:avLst/>
                  <a:gdLst/>
                  <a:ahLst/>
                  <a:cxnLst/>
                  <a:rect l="l" t="t" r="r" b="b"/>
                  <a:pathLst>
                    <a:path w="19456" h="46864" extrusionOk="0">
                      <a:moveTo>
                        <a:pt x="26" y="986"/>
                      </a:moveTo>
                      <a:cubicBezTo>
                        <a:pt x="17" y="991"/>
                        <a:pt x="9" y="996"/>
                        <a:pt x="0" y="1001"/>
                      </a:cubicBezTo>
                      <a:lnTo>
                        <a:pt x="26" y="986"/>
                      </a:lnTo>
                      <a:close/>
                      <a:moveTo>
                        <a:pt x="2143" y="1"/>
                      </a:moveTo>
                      <a:cubicBezTo>
                        <a:pt x="2120" y="1"/>
                        <a:pt x="2096" y="13"/>
                        <a:pt x="2072" y="13"/>
                      </a:cubicBezTo>
                      <a:lnTo>
                        <a:pt x="1977" y="13"/>
                      </a:lnTo>
                      <a:cubicBezTo>
                        <a:pt x="1917" y="25"/>
                        <a:pt x="1858" y="25"/>
                        <a:pt x="1810" y="37"/>
                      </a:cubicBezTo>
                      <a:lnTo>
                        <a:pt x="1798" y="37"/>
                      </a:lnTo>
                      <a:cubicBezTo>
                        <a:pt x="1786" y="49"/>
                        <a:pt x="1774" y="49"/>
                        <a:pt x="1762" y="49"/>
                      </a:cubicBezTo>
                      <a:cubicBezTo>
                        <a:pt x="1703" y="60"/>
                        <a:pt x="1655" y="72"/>
                        <a:pt x="1596" y="96"/>
                      </a:cubicBezTo>
                      <a:cubicBezTo>
                        <a:pt x="1584" y="96"/>
                        <a:pt x="1584" y="108"/>
                        <a:pt x="1572" y="108"/>
                      </a:cubicBezTo>
                      <a:cubicBezTo>
                        <a:pt x="1572" y="108"/>
                        <a:pt x="1560" y="108"/>
                        <a:pt x="1548" y="120"/>
                      </a:cubicBezTo>
                      <a:cubicBezTo>
                        <a:pt x="1477" y="144"/>
                        <a:pt x="1417" y="180"/>
                        <a:pt x="1346" y="215"/>
                      </a:cubicBezTo>
                      <a:lnTo>
                        <a:pt x="26" y="986"/>
                      </a:lnTo>
                      <a:lnTo>
                        <a:pt x="26" y="986"/>
                      </a:lnTo>
                      <a:cubicBezTo>
                        <a:pt x="79" y="956"/>
                        <a:pt x="139" y="926"/>
                        <a:pt x="191" y="906"/>
                      </a:cubicBezTo>
                      <a:cubicBezTo>
                        <a:pt x="203" y="894"/>
                        <a:pt x="215" y="894"/>
                        <a:pt x="227" y="894"/>
                      </a:cubicBezTo>
                      <a:cubicBezTo>
                        <a:pt x="286" y="870"/>
                        <a:pt x="346" y="846"/>
                        <a:pt x="417" y="834"/>
                      </a:cubicBezTo>
                      <a:cubicBezTo>
                        <a:pt x="429" y="834"/>
                        <a:pt x="441" y="834"/>
                        <a:pt x="453" y="822"/>
                      </a:cubicBezTo>
                      <a:cubicBezTo>
                        <a:pt x="524" y="811"/>
                        <a:pt x="596" y="799"/>
                        <a:pt x="679" y="799"/>
                      </a:cubicBezTo>
                      <a:lnTo>
                        <a:pt x="977" y="799"/>
                      </a:lnTo>
                      <a:cubicBezTo>
                        <a:pt x="1060" y="811"/>
                        <a:pt x="1143" y="822"/>
                        <a:pt x="1227" y="846"/>
                      </a:cubicBezTo>
                      <a:lnTo>
                        <a:pt x="1262" y="846"/>
                      </a:lnTo>
                      <a:cubicBezTo>
                        <a:pt x="1346" y="870"/>
                        <a:pt x="1429" y="894"/>
                        <a:pt x="1524" y="918"/>
                      </a:cubicBezTo>
                      <a:cubicBezTo>
                        <a:pt x="1536" y="930"/>
                        <a:pt x="1536" y="930"/>
                        <a:pt x="1548" y="930"/>
                      </a:cubicBezTo>
                      <a:cubicBezTo>
                        <a:pt x="1643" y="965"/>
                        <a:pt x="1739" y="1001"/>
                        <a:pt x="1834" y="1049"/>
                      </a:cubicBezTo>
                      <a:lnTo>
                        <a:pt x="1846" y="1049"/>
                      </a:lnTo>
                      <a:cubicBezTo>
                        <a:pt x="1953" y="1096"/>
                        <a:pt x="2048" y="1156"/>
                        <a:pt x="2155" y="1203"/>
                      </a:cubicBezTo>
                      <a:lnTo>
                        <a:pt x="15074" y="8669"/>
                      </a:lnTo>
                      <a:cubicBezTo>
                        <a:pt x="15181" y="8728"/>
                        <a:pt x="15288" y="8800"/>
                        <a:pt x="15383" y="8871"/>
                      </a:cubicBezTo>
                      <a:cubicBezTo>
                        <a:pt x="15383" y="8871"/>
                        <a:pt x="15395" y="8871"/>
                        <a:pt x="15395" y="8883"/>
                      </a:cubicBezTo>
                      <a:cubicBezTo>
                        <a:pt x="15490" y="8942"/>
                        <a:pt x="15586" y="9014"/>
                        <a:pt x="15669" y="9085"/>
                      </a:cubicBezTo>
                      <a:cubicBezTo>
                        <a:pt x="15681" y="9097"/>
                        <a:pt x="15693" y="9097"/>
                        <a:pt x="15705" y="9109"/>
                      </a:cubicBezTo>
                      <a:cubicBezTo>
                        <a:pt x="15788" y="9181"/>
                        <a:pt x="15883" y="9252"/>
                        <a:pt x="15967" y="9335"/>
                      </a:cubicBezTo>
                      <a:cubicBezTo>
                        <a:pt x="15967" y="9347"/>
                        <a:pt x="15978" y="9347"/>
                        <a:pt x="15990" y="9359"/>
                      </a:cubicBezTo>
                      <a:cubicBezTo>
                        <a:pt x="16074" y="9443"/>
                        <a:pt x="16157" y="9526"/>
                        <a:pt x="16240" y="9609"/>
                      </a:cubicBezTo>
                      <a:lnTo>
                        <a:pt x="16264" y="9633"/>
                      </a:lnTo>
                      <a:cubicBezTo>
                        <a:pt x="16348" y="9728"/>
                        <a:pt x="16443" y="9824"/>
                        <a:pt x="16514" y="9931"/>
                      </a:cubicBezTo>
                      <a:lnTo>
                        <a:pt x="16526" y="9931"/>
                      </a:lnTo>
                      <a:cubicBezTo>
                        <a:pt x="16610" y="10026"/>
                        <a:pt x="16693" y="10133"/>
                        <a:pt x="16764" y="10240"/>
                      </a:cubicBezTo>
                      <a:cubicBezTo>
                        <a:pt x="16848" y="10347"/>
                        <a:pt x="16907" y="10443"/>
                        <a:pt x="16979" y="10550"/>
                      </a:cubicBezTo>
                      <a:cubicBezTo>
                        <a:pt x="17026" y="10609"/>
                        <a:pt x="17062" y="10681"/>
                        <a:pt x="17098" y="10740"/>
                      </a:cubicBezTo>
                      <a:cubicBezTo>
                        <a:pt x="17133" y="10800"/>
                        <a:pt x="17169" y="10847"/>
                        <a:pt x="17205" y="10907"/>
                      </a:cubicBezTo>
                      <a:cubicBezTo>
                        <a:pt x="17217" y="10931"/>
                        <a:pt x="17229" y="10955"/>
                        <a:pt x="17252" y="10990"/>
                      </a:cubicBezTo>
                      <a:cubicBezTo>
                        <a:pt x="17300" y="11074"/>
                        <a:pt x="17348" y="11169"/>
                        <a:pt x="17395" y="11264"/>
                      </a:cubicBezTo>
                      <a:cubicBezTo>
                        <a:pt x="17407" y="11276"/>
                        <a:pt x="17407" y="11288"/>
                        <a:pt x="17419" y="11300"/>
                      </a:cubicBezTo>
                      <a:cubicBezTo>
                        <a:pt x="17479" y="11419"/>
                        <a:pt x="17526" y="11526"/>
                        <a:pt x="17586" y="11645"/>
                      </a:cubicBezTo>
                      <a:cubicBezTo>
                        <a:pt x="17586" y="11657"/>
                        <a:pt x="17586" y="11657"/>
                        <a:pt x="17586" y="11669"/>
                      </a:cubicBezTo>
                      <a:cubicBezTo>
                        <a:pt x="17705" y="11943"/>
                        <a:pt x="17812" y="12229"/>
                        <a:pt x="17895" y="12502"/>
                      </a:cubicBezTo>
                      <a:cubicBezTo>
                        <a:pt x="17895" y="12502"/>
                        <a:pt x="17895" y="12514"/>
                        <a:pt x="17895" y="12514"/>
                      </a:cubicBezTo>
                      <a:cubicBezTo>
                        <a:pt x="17919" y="12598"/>
                        <a:pt x="17943" y="12693"/>
                        <a:pt x="17967" y="12776"/>
                      </a:cubicBezTo>
                      <a:cubicBezTo>
                        <a:pt x="17967" y="12788"/>
                        <a:pt x="17967" y="12800"/>
                        <a:pt x="17967" y="12812"/>
                      </a:cubicBezTo>
                      <a:cubicBezTo>
                        <a:pt x="17991" y="12895"/>
                        <a:pt x="18003" y="12979"/>
                        <a:pt x="18014" y="13062"/>
                      </a:cubicBezTo>
                      <a:cubicBezTo>
                        <a:pt x="18026" y="13074"/>
                        <a:pt x="18026" y="13086"/>
                        <a:pt x="18026" y="13098"/>
                      </a:cubicBezTo>
                      <a:cubicBezTo>
                        <a:pt x="18038" y="13181"/>
                        <a:pt x="18050" y="13264"/>
                        <a:pt x="18062" y="13348"/>
                      </a:cubicBezTo>
                      <a:cubicBezTo>
                        <a:pt x="18062" y="13360"/>
                        <a:pt x="18062" y="13360"/>
                        <a:pt x="18062" y="13372"/>
                      </a:cubicBezTo>
                      <a:cubicBezTo>
                        <a:pt x="18074" y="13455"/>
                        <a:pt x="18086" y="13538"/>
                        <a:pt x="18086" y="13622"/>
                      </a:cubicBezTo>
                      <a:cubicBezTo>
                        <a:pt x="18086" y="13634"/>
                        <a:pt x="18086" y="13634"/>
                        <a:pt x="18086" y="13645"/>
                      </a:cubicBezTo>
                      <a:cubicBezTo>
                        <a:pt x="18098" y="13729"/>
                        <a:pt x="18098" y="13812"/>
                        <a:pt x="18098" y="13895"/>
                      </a:cubicBezTo>
                      <a:lnTo>
                        <a:pt x="18014" y="44923"/>
                      </a:lnTo>
                      <a:cubicBezTo>
                        <a:pt x="18014" y="45042"/>
                        <a:pt x="18003" y="45149"/>
                        <a:pt x="17991" y="45256"/>
                      </a:cubicBezTo>
                      <a:cubicBezTo>
                        <a:pt x="17991" y="45268"/>
                        <a:pt x="17991" y="45268"/>
                        <a:pt x="17991" y="45280"/>
                      </a:cubicBezTo>
                      <a:cubicBezTo>
                        <a:pt x="17979" y="45376"/>
                        <a:pt x="17967" y="45471"/>
                        <a:pt x="17955" y="45566"/>
                      </a:cubicBezTo>
                      <a:cubicBezTo>
                        <a:pt x="17943" y="45578"/>
                        <a:pt x="17943" y="45590"/>
                        <a:pt x="17943" y="45602"/>
                      </a:cubicBezTo>
                      <a:cubicBezTo>
                        <a:pt x="17919" y="45685"/>
                        <a:pt x="17907" y="45768"/>
                        <a:pt x="17872" y="45852"/>
                      </a:cubicBezTo>
                      <a:cubicBezTo>
                        <a:pt x="17872" y="45864"/>
                        <a:pt x="17872" y="45876"/>
                        <a:pt x="17860" y="45899"/>
                      </a:cubicBezTo>
                      <a:cubicBezTo>
                        <a:pt x="17836" y="45971"/>
                        <a:pt x="17812" y="46042"/>
                        <a:pt x="17776" y="46114"/>
                      </a:cubicBezTo>
                      <a:cubicBezTo>
                        <a:pt x="17776" y="46126"/>
                        <a:pt x="17776" y="46126"/>
                        <a:pt x="17764" y="46138"/>
                      </a:cubicBezTo>
                      <a:cubicBezTo>
                        <a:pt x="17729" y="46209"/>
                        <a:pt x="17693" y="46292"/>
                        <a:pt x="17645" y="46352"/>
                      </a:cubicBezTo>
                      <a:cubicBezTo>
                        <a:pt x="17645" y="46364"/>
                        <a:pt x="17633" y="46376"/>
                        <a:pt x="17622" y="46388"/>
                      </a:cubicBezTo>
                      <a:cubicBezTo>
                        <a:pt x="17586" y="46435"/>
                        <a:pt x="17550" y="46495"/>
                        <a:pt x="17514" y="46542"/>
                      </a:cubicBezTo>
                      <a:cubicBezTo>
                        <a:pt x="17491" y="46554"/>
                        <a:pt x="17479" y="46578"/>
                        <a:pt x="17467" y="46590"/>
                      </a:cubicBezTo>
                      <a:cubicBezTo>
                        <a:pt x="17431" y="46626"/>
                        <a:pt x="17395" y="46661"/>
                        <a:pt x="17348" y="46697"/>
                      </a:cubicBezTo>
                      <a:cubicBezTo>
                        <a:pt x="17336" y="46709"/>
                        <a:pt x="17312" y="46733"/>
                        <a:pt x="17300" y="46745"/>
                      </a:cubicBezTo>
                      <a:cubicBezTo>
                        <a:pt x="17256" y="46771"/>
                        <a:pt x="17218" y="46804"/>
                        <a:pt x="17173" y="46834"/>
                      </a:cubicBezTo>
                      <a:lnTo>
                        <a:pt x="17173" y="46834"/>
                      </a:lnTo>
                      <a:lnTo>
                        <a:pt x="18479" y="46078"/>
                      </a:lnTo>
                      <a:cubicBezTo>
                        <a:pt x="18538" y="46042"/>
                        <a:pt x="18598" y="45995"/>
                        <a:pt x="18657" y="45959"/>
                      </a:cubicBezTo>
                      <a:cubicBezTo>
                        <a:pt x="18669" y="45935"/>
                        <a:pt x="18693" y="45923"/>
                        <a:pt x="18705" y="45911"/>
                      </a:cubicBezTo>
                      <a:cubicBezTo>
                        <a:pt x="18741" y="45876"/>
                        <a:pt x="18776" y="45840"/>
                        <a:pt x="18812" y="45804"/>
                      </a:cubicBezTo>
                      <a:cubicBezTo>
                        <a:pt x="18836" y="45780"/>
                        <a:pt x="18848" y="45768"/>
                        <a:pt x="18860" y="45757"/>
                      </a:cubicBezTo>
                      <a:cubicBezTo>
                        <a:pt x="18907" y="45697"/>
                        <a:pt x="18943" y="45649"/>
                        <a:pt x="18979" y="45602"/>
                      </a:cubicBezTo>
                      <a:cubicBezTo>
                        <a:pt x="18991" y="45590"/>
                        <a:pt x="18991" y="45578"/>
                        <a:pt x="19003" y="45566"/>
                      </a:cubicBezTo>
                      <a:cubicBezTo>
                        <a:pt x="19050" y="45495"/>
                        <a:pt x="19086" y="45435"/>
                        <a:pt x="19122" y="45352"/>
                      </a:cubicBezTo>
                      <a:cubicBezTo>
                        <a:pt x="19122" y="45340"/>
                        <a:pt x="19134" y="45328"/>
                        <a:pt x="19134" y="45328"/>
                      </a:cubicBezTo>
                      <a:cubicBezTo>
                        <a:pt x="19157" y="45280"/>
                        <a:pt x="19169" y="45233"/>
                        <a:pt x="19193" y="45185"/>
                      </a:cubicBezTo>
                      <a:cubicBezTo>
                        <a:pt x="19205" y="45161"/>
                        <a:pt x="19205" y="45137"/>
                        <a:pt x="19217" y="45114"/>
                      </a:cubicBezTo>
                      <a:cubicBezTo>
                        <a:pt x="19217" y="45090"/>
                        <a:pt x="19229" y="45078"/>
                        <a:pt x="19229" y="45066"/>
                      </a:cubicBezTo>
                      <a:cubicBezTo>
                        <a:pt x="19241" y="45054"/>
                        <a:pt x="19241" y="45042"/>
                        <a:pt x="19241" y="45030"/>
                      </a:cubicBezTo>
                      <a:cubicBezTo>
                        <a:pt x="19265" y="44971"/>
                        <a:pt x="19277" y="44923"/>
                        <a:pt x="19288" y="44875"/>
                      </a:cubicBezTo>
                      <a:cubicBezTo>
                        <a:pt x="19288" y="44852"/>
                        <a:pt x="19288" y="44828"/>
                        <a:pt x="19300" y="44816"/>
                      </a:cubicBezTo>
                      <a:cubicBezTo>
                        <a:pt x="19300" y="44804"/>
                        <a:pt x="19300" y="44792"/>
                        <a:pt x="19300" y="44780"/>
                      </a:cubicBezTo>
                      <a:cubicBezTo>
                        <a:pt x="19312" y="44756"/>
                        <a:pt x="19312" y="44745"/>
                        <a:pt x="19312" y="44721"/>
                      </a:cubicBezTo>
                      <a:cubicBezTo>
                        <a:pt x="19324" y="44673"/>
                        <a:pt x="19336" y="44625"/>
                        <a:pt x="19336" y="44578"/>
                      </a:cubicBezTo>
                      <a:cubicBezTo>
                        <a:pt x="19336" y="44554"/>
                        <a:pt x="19348" y="44518"/>
                        <a:pt x="19348" y="44494"/>
                      </a:cubicBezTo>
                      <a:cubicBezTo>
                        <a:pt x="19348" y="44483"/>
                        <a:pt x="19348" y="44471"/>
                        <a:pt x="19348" y="44471"/>
                      </a:cubicBezTo>
                      <a:cubicBezTo>
                        <a:pt x="19348" y="44459"/>
                        <a:pt x="19348" y="44447"/>
                        <a:pt x="19348" y="44435"/>
                      </a:cubicBezTo>
                      <a:cubicBezTo>
                        <a:pt x="19360" y="44387"/>
                        <a:pt x="19360" y="44340"/>
                        <a:pt x="19360" y="44292"/>
                      </a:cubicBezTo>
                      <a:cubicBezTo>
                        <a:pt x="19360" y="44244"/>
                        <a:pt x="19360" y="44197"/>
                        <a:pt x="19360" y="44137"/>
                      </a:cubicBezTo>
                      <a:lnTo>
                        <a:pt x="19455" y="13110"/>
                      </a:lnTo>
                      <a:cubicBezTo>
                        <a:pt x="19455" y="13074"/>
                        <a:pt x="19455" y="13026"/>
                        <a:pt x="19455" y="12979"/>
                      </a:cubicBezTo>
                      <a:cubicBezTo>
                        <a:pt x="19443" y="12955"/>
                        <a:pt x="19443" y="12919"/>
                        <a:pt x="19443" y="12895"/>
                      </a:cubicBezTo>
                      <a:cubicBezTo>
                        <a:pt x="19443" y="12883"/>
                        <a:pt x="19443" y="12872"/>
                        <a:pt x="19443" y="12860"/>
                      </a:cubicBezTo>
                      <a:cubicBezTo>
                        <a:pt x="19443" y="12848"/>
                        <a:pt x="19443" y="12848"/>
                        <a:pt x="19443" y="12836"/>
                      </a:cubicBezTo>
                      <a:cubicBezTo>
                        <a:pt x="19443" y="12788"/>
                        <a:pt x="19431" y="12729"/>
                        <a:pt x="19431" y="12681"/>
                      </a:cubicBezTo>
                      <a:cubicBezTo>
                        <a:pt x="19431" y="12669"/>
                        <a:pt x="19431" y="12657"/>
                        <a:pt x="19431" y="12633"/>
                      </a:cubicBezTo>
                      <a:cubicBezTo>
                        <a:pt x="19419" y="12633"/>
                        <a:pt x="19419" y="12633"/>
                        <a:pt x="19419" y="12622"/>
                      </a:cubicBezTo>
                      <a:cubicBezTo>
                        <a:pt x="19419" y="12598"/>
                        <a:pt x="19419" y="12562"/>
                        <a:pt x="19419" y="12538"/>
                      </a:cubicBezTo>
                      <a:cubicBezTo>
                        <a:pt x="19407" y="12491"/>
                        <a:pt x="19396" y="12431"/>
                        <a:pt x="19396" y="12383"/>
                      </a:cubicBezTo>
                      <a:cubicBezTo>
                        <a:pt x="19384" y="12336"/>
                        <a:pt x="19372" y="12276"/>
                        <a:pt x="19372" y="12229"/>
                      </a:cubicBezTo>
                      <a:cubicBezTo>
                        <a:pt x="19360" y="12181"/>
                        <a:pt x="19348" y="12121"/>
                        <a:pt x="19336" y="12074"/>
                      </a:cubicBezTo>
                      <a:cubicBezTo>
                        <a:pt x="19324" y="12014"/>
                        <a:pt x="19312" y="11967"/>
                        <a:pt x="19300" y="11919"/>
                      </a:cubicBezTo>
                      <a:cubicBezTo>
                        <a:pt x="19288" y="11860"/>
                        <a:pt x="19265" y="11812"/>
                        <a:pt x="19253" y="11752"/>
                      </a:cubicBezTo>
                      <a:cubicBezTo>
                        <a:pt x="19241" y="11705"/>
                        <a:pt x="19229" y="11645"/>
                        <a:pt x="19205" y="11598"/>
                      </a:cubicBezTo>
                      <a:cubicBezTo>
                        <a:pt x="19193" y="11538"/>
                        <a:pt x="19169" y="11490"/>
                        <a:pt x="19157" y="11431"/>
                      </a:cubicBezTo>
                      <a:cubicBezTo>
                        <a:pt x="19146" y="11383"/>
                        <a:pt x="19122" y="11336"/>
                        <a:pt x="19110" y="11288"/>
                      </a:cubicBezTo>
                      <a:cubicBezTo>
                        <a:pt x="19086" y="11228"/>
                        <a:pt x="19062" y="11181"/>
                        <a:pt x="19050" y="11133"/>
                      </a:cubicBezTo>
                      <a:cubicBezTo>
                        <a:pt x="19026" y="11086"/>
                        <a:pt x="19015" y="11038"/>
                        <a:pt x="18991" y="10990"/>
                      </a:cubicBezTo>
                      <a:cubicBezTo>
                        <a:pt x="18979" y="10955"/>
                        <a:pt x="18955" y="10919"/>
                        <a:pt x="18943" y="10883"/>
                      </a:cubicBezTo>
                      <a:cubicBezTo>
                        <a:pt x="18943" y="10871"/>
                        <a:pt x="18943" y="10871"/>
                        <a:pt x="18931" y="10859"/>
                      </a:cubicBezTo>
                      <a:cubicBezTo>
                        <a:pt x="18931" y="10859"/>
                        <a:pt x="18931" y="10847"/>
                        <a:pt x="18931" y="10847"/>
                      </a:cubicBezTo>
                      <a:cubicBezTo>
                        <a:pt x="18907" y="10788"/>
                        <a:pt x="18884" y="10740"/>
                        <a:pt x="18860" y="10693"/>
                      </a:cubicBezTo>
                      <a:cubicBezTo>
                        <a:pt x="18836" y="10645"/>
                        <a:pt x="18812" y="10586"/>
                        <a:pt x="18788" y="10538"/>
                      </a:cubicBezTo>
                      <a:cubicBezTo>
                        <a:pt x="18776" y="10526"/>
                        <a:pt x="18776" y="10526"/>
                        <a:pt x="18776" y="10514"/>
                      </a:cubicBezTo>
                      <a:cubicBezTo>
                        <a:pt x="18765" y="10502"/>
                        <a:pt x="18765" y="10490"/>
                        <a:pt x="18753" y="10478"/>
                      </a:cubicBezTo>
                      <a:cubicBezTo>
                        <a:pt x="18729" y="10443"/>
                        <a:pt x="18717" y="10395"/>
                        <a:pt x="18693" y="10359"/>
                      </a:cubicBezTo>
                      <a:cubicBezTo>
                        <a:pt x="18657" y="10300"/>
                        <a:pt x="18634" y="10252"/>
                        <a:pt x="18598" y="10193"/>
                      </a:cubicBezTo>
                      <a:cubicBezTo>
                        <a:pt x="18586" y="10169"/>
                        <a:pt x="18574" y="10145"/>
                        <a:pt x="18562" y="10121"/>
                      </a:cubicBezTo>
                      <a:cubicBezTo>
                        <a:pt x="18550" y="10109"/>
                        <a:pt x="18550" y="10097"/>
                        <a:pt x="18538" y="10085"/>
                      </a:cubicBezTo>
                      <a:cubicBezTo>
                        <a:pt x="18515" y="10038"/>
                        <a:pt x="18479" y="10002"/>
                        <a:pt x="18455" y="9955"/>
                      </a:cubicBezTo>
                      <a:cubicBezTo>
                        <a:pt x="18419" y="9895"/>
                        <a:pt x="18372" y="9824"/>
                        <a:pt x="18336" y="9764"/>
                      </a:cubicBezTo>
                      <a:cubicBezTo>
                        <a:pt x="18324" y="9752"/>
                        <a:pt x="18324" y="9740"/>
                        <a:pt x="18312" y="9728"/>
                      </a:cubicBezTo>
                      <a:cubicBezTo>
                        <a:pt x="18253" y="9633"/>
                        <a:pt x="18193" y="9550"/>
                        <a:pt x="18122" y="9454"/>
                      </a:cubicBezTo>
                      <a:cubicBezTo>
                        <a:pt x="18074" y="9395"/>
                        <a:pt x="18038" y="9335"/>
                        <a:pt x="17991" y="9276"/>
                      </a:cubicBezTo>
                      <a:cubicBezTo>
                        <a:pt x="17955" y="9228"/>
                        <a:pt x="17919" y="9193"/>
                        <a:pt x="17872" y="9145"/>
                      </a:cubicBezTo>
                      <a:cubicBezTo>
                        <a:pt x="17872" y="9145"/>
                        <a:pt x="17872" y="9145"/>
                        <a:pt x="17872" y="9133"/>
                      </a:cubicBezTo>
                      <a:cubicBezTo>
                        <a:pt x="17836" y="9085"/>
                        <a:pt x="17800" y="9050"/>
                        <a:pt x="17753" y="9002"/>
                      </a:cubicBezTo>
                      <a:cubicBezTo>
                        <a:pt x="17717" y="8954"/>
                        <a:pt x="17681" y="8907"/>
                        <a:pt x="17633" y="8871"/>
                      </a:cubicBezTo>
                      <a:cubicBezTo>
                        <a:pt x="17633" y="8859"/>
                        <a:pt x="17622" y="8859"/>
                        <a:pt x="17622" y="8847"/>
                      </a:cubicBezTo>
                      <a:cubicBezTo>
                        <a:pt x="17610" y="8835"/>
                        <a:pt x="17610" y="8835"/>
                        <a:pt x="17598" y="8823"/>
                      </a:cubicBezTo>
                      <a:cubicBezTo>
                        <a:pt x="17574" y="8800"/>
                        <a:pt x="17538" y="8764"/>
                        <a:pt x="17514" y="8740"/>
                      </a:cubicBezTo>
                      <a:cubicBezTo>
                        <a:pt x="17467" y="8692"/>
                        <a:pt x="17431" y="8657"/>
                        <a:pt x="17383" y="8609"/>
                      </a:cubicBezTo>
                      <a:cubicBezTo>
                        <a:pt x="17372" y="8597"/>
                        <a:pt x="17360" y="8585"/>
                        <a:pt x="17348" y="8573"/>
                      </a:cubicBezTo>
                      <a:cubicBezTo>
                        <a:pt x="17336" y="8561"/>
                        <a:pt x="17324" y="8561"/>
                        <a:pt x="17312" y="8550"/>
                      </a:cubicBezTo>
                      <a:cubicBezTo>
                        <a:pt x="17300" y="8526"/>
                        <a:pt x="17276" y="8514"/>
                        <a:pt x="17252" y="8490"/>
                      </a:cubicBezTo>
                      <a:cubicBezTo>
                        <a:pt x="17205" y="8454"/>
                        <a:pt x="17169" y="8407"/>
                        <a:pt x="17121" y="8371"/>
                      </a:cubicBezTo>
                      <a:cubicBezTo>
                        <a:pt x="17098" y="8359"/>
                        <a:pt x="17074" y="8335"/>
                        <a:pt x="17062" y="8323"/>
                      </a:cubicBezTo>
                      <a:cubicBezTo>
                        <a:pt x="17050" y="8311"/>
                        <a:pt x="17038" y="8311"/>
                        <a:pt x="17026" y="8300"/>
                      </a:cubicBezTo>
                      <a:cubicBezTo>
                        <a:pt x="17014" y="8288"/>
                        <a:pt x="17002" y="8276"/>
                        <a:pt x="16979" y="8264"/>
                      </a:cubicBezTo>
                      <a:cubicBezTo>
                        <a:pt x="16943" y="8228"/>
                        <a:pt x="16895" y="8192"/>
                        <a:pt x="16848" y="8157"/>
                      </a:cubicBezTo>
                      <a:cubicBezTo>
                        <a:pt x="16824" y="8133"/>
                        <a:pt x="16788" y="8109"/>
                        <a:pt x="16752" y="8097"/>
                      </a:cubicBezTo>
                      <a:cubicBezTo>
                        <a:pt x="16752" y="8085"/>
                        <a:pt x="16740" y="8085"/>
                        <a:pt x="16740" y="8073"/>
                      </a:cubicBezTo>
                      <a:cubicBezTo>
                        <a:pt x="16729" y="8073"/>
                        <a:pt x="16729" y="8073"/>
                        <a:pt x="16717" y="8061"/>
                      </a:cubicBezTo>
                      <a:cubicBezTo>
                        <a:pt x="16681" y="8038"/>
                        <a:pt x="16633" y="8014"/>
                        <a:pt x="16586" y="7978"/>
                      </a:cubicBezTo>
                      <a:cubicBezTo>
                        <a:pt x="16550" y="7954"/>
                        <a:pt x="16502" y="7930"/>
                        <a:pt x="16467" y="7907"/>
                      </a:cubicBezTo>
                      <a:cubicBezTo>
                        <a:pt x="16455" y="7895"/>
                        <a:pt x="16443" y="7895"/>
                        <a:pt x="16431" y="7883"/>
                      </a:cubicBezTo>
                      <a:lnTo>
                        <a:pt x="3501" y="418"/>
                      </a:lnTo>
                      <a:cubicBezTo>
                        <a:pt x="3477" y="406"/>
                        <a:pt x="3441" y="382"/>
                        <a:pt x="3405" y="370"/>
                      </a:cubicBezTo>
                      <a:cubicBezTo>
                        <a:pt x="3370" y="346"/>
                        <a:pt x="3322" y="322"/>
                        <a:pt x="3286" y="299"/>
                      </a:cubicBezTo>
                      <a:cubicBezTo>
                        <a:pt x="3263" y="287"/>
                        <a:pt x="3227" y="275"/>
                        <a:pt x="3203" y="263"/>
                      </a:cubicBezTo>
                      <a:lnTo>
                        <a:pt x="3179" y="263"/>
                      </a:lnTo>
                      <a:cubicBezTo>
                        <a:pt x="3179" y="251"/>
                        <a:pt x="3167" y="251"/>
                        <a:pt x="3167" y="251"/>
                      </a:cubicBezTo>
                      <a:cubicBezTo>
                        <a:pt x="3120" y="227"/>
                        <a:pt x="3084" y="215"/>
                        <a:pt x="3036" y="191"/>
                      </a:cubicBezTo>
                      <a:cubicBezTo>
                        <a:pt x="3001" y="180"/>
                        <a:pt x="2953" y="168"/>
                        <a:pt x="2917" y="144"/>
                      </a:cubicBezTo>
                      <a:lnTo>
                        <a:pt x="2894" y="144"/>
                      </a:lnTo>
                      <a:cubicBezTo>
                        <a:pt x="2894" y="144"/>
                        <a:pt x="2882" y="144"/>
                        <a:pt x="2882" y="132"/>
                      </a:cubicBezTo>
                      <a:cubicBezTo>
                        <a:pt x="2846" y="132"/>
                        <a:pt x="2822" y="120"/>
                        <a:pt x="2798" y="108"/>
                      </a:cubicBezTo>
                      <a:cubicBezTo>
                        <a:pt x="2751" y="96"/>
                        <a:pt x="2715" y="84"/>
                        <a:pt x="2667" y="72"/>
                      </a:cubicBezTo>
                      <a:cubicBezTo>
                        <a:pt x="2655" y="72"/>
                        <a:pt x="2632" y="60"/>
                        <a:pt x="2608" y="60"/>
                      </a:cubicBezTo>
                      <a:lnTo>
                        <a:pt x="2584" y="60"/>
                      </a:lnTo>
                      <a:cubicBezTo>
                        <a:pt x="2572" y="49"/>
                        <a:pt x="2560" y="49"/>
                        <a:pt x="2548" y="49"/>
                      </a:cubicBezTo>
                      <a:cubicBezTo>
                        <a:pt x="2501" y="37"/>
                        <a:pt x="2465" y="37"/>
                        <a:pt x="2417" y="25"/>
                      </a:cubicBezTo>
                      <a:cubicBezTo>
                        <a:pt x="2393" y="25"/>
                        <a:pt x="2358" y="25"/>
                        <a:pt x="2334" y="13"/>
                      </a:cubicBezTo>
                      <a:lnTo>
                        <a:pt x="2286" y="13"/>
                      </a:lnTo>
                      <a:cubicBezTo>
                        <a:pt x="2227" y="13"/>
                        <a:pt x="2179" y="1"/>
                        <a:pt x="2143" y="1"/>
                      </a:cubicBezTo>
                      <a:close/>
                      <a:moveTo>
                        <a:pt x="17173" y="46834"/>
                      </a:moveTo>
                      <a:lnTo>
                        <a:pt x="17121" y="46864"/>
                      </a:lnTo>
                      <a:cubicBezTo>
                        <a:pt x="17140" y="46855"/>
                        <a:pt x="17157" y="46845"/>
                        <a:pt x="17173" y="46834"/>
                      </a:cubicBezTo>
                      <a:close/>
                    </a:path>
                  </a:pathLst>
                </a:custGeom>
                <a:solidFill>
                  <a:srgbClr val="475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1" name="Google Shape;2071;p42"/>
                <p:cNvSpPr/>
                <p:nvPr/>
              </p:nvSpPr>
              <p:spPr>
                <a:xfrm>
                  <a:off x="3021977" y="1209665"/>
                  <a:ext cx="1250652" cy="3034152"/>
                </a:xfrm>
                <a:custGeom>
                  <a:avLst/>
                  <a:gdLst/>
                  <a:ahLst/>
                  <a:cxnLst/>
                  <a:rect l="l" t="t" r="r" b="b"/>
                  <a:pathLst>
                    <a:path w="19075" h="46277" extrusionOk="0">
                      <a:moveTo>
                        <a:pt x="1771" y="1"/>
                      </a:moveTo>
                      <a:cubicBezTo>
                        <a:pt x="776" y="1"/>
                        <a:pt x="93" y="788"/>
                        <a:pt x="84" y="2154"/>
                      </a:cubicBezTo>
                      <a:lnTo>
                        <a:pt x="1" y="33169"/>
                      </a:lnTo>
                      <a:cubicBezTo>
                        <a:pt x="1" y="35098"/>
                        <a:pt x="1346" y="37432"/>
                        <a:pt x="3025" y="38396"/>
                      </a:cubicBezTo>
                      <a:lnTo>
                        <a:pt x="15943" y="45862"/>
                      </a:lnTo>
                      <a:cubicBezTo>
                        <a:pt x="16434" y="46143"/>
                        <a:pt x="16896" y="46276"/>
                        <a:pt x="17306" y="46276"/>
                      </a:cubicBezTo>
                      <a:cubicBezTo>
                        <a:pt x="18300" y="46276"/>
                        <a:pt x="18983" y="45492"/>
                        <a:pt x="18991" y="44135"/>
                      </a:cubicBezTo>
                      <a:lnTo>
                        <a:pt x="19075" y="13107"/>
                      </a:lnTo>
                      <a:cubicBezTo>
                        <a:pt x="19075" y="11191"/>
                        <a:pt x="17729" y="8845"/>
                        <a:pt x="16051" y="7881"/>
                      </a:cubicBezTo>
                      <a:lnTo>
                        <a:pt x="3132" y="415"/>
                      </a:lnTo>
                      <a:cubicBezTo>
                        <a:pt x="2643" y="134"/>
                        <a:pt x="2180" y="1"/>
                        <a:pt x="1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2"/>
                <p:cNvSpPr/>
                <p:nvPr/>
              </p:nvSpPr>
              <p:spPr>
                <a:xfrm>
                  <a:off x="3519288" y="1612103"/>
                  <a:ext cx="267046" cy="188368"/>
                </a:xfrm>
                <a:custGeom>
                  <a:avLst/>
                  <a:gdLst/>
                  <a:ahLst/>
                  <a:cxnLst/>
                  <a:rect l="l" t="t" r="r" b="b"/>
                  <a:pathLst>
                    <a:path w="4073" h="2873" extrusionOk="0">
                      <a:moveTo>
                        <a:pt x="204" y="1"/>
                      </a:moveTo>
                      <a:cubicBezTo>
                        <a:pt x="84" y="1"/>
                        <a:pt x="0" y="98"/>
                        <a:pt x="0" y="266"/>
                      </a:cubicBezTo>
                      <a:cubicBezTo>
                        <a:pt x="0" y="492"/>
                        <a:pt x="167" y="778"/>
                        <a:pt x="369" y="897"/>
                      </a:cubicBezTo>
                      <a:lnTo>
                        <a:pt x="3703" y="2826"/>
                      </a:lnTo>
                      <a:cubicBezTo>
                        <a:pt x="3762" y="2857"/>
                        <a:pt x="3817" y="2872"/>
                        <a:pt x="3867" y="2872"/>
                      </a:cubicBezTo>
                      <a:cubicBezTo>
                        <a:pt x="3988" y="2872"/>
                        <a:pt x="4072" y="2781"/>
                        <a:pt x="4072" y="2612"/>
                      </a:cubicBezTo>
                      <a:cubicBezTo>
                        <a:pt x="4072" y="2374"/>
                        <a:pt x="3906" y="2088"/>
                        <a:pt x="3703" y="1981"/>
                      </a:cubicBezTo>
                      <a:lnTo>
                        <a:pt x="369" y="52"/>
                      </a:lnTo>
                      <a:cubicBezTo>
                        <a:pt x="310" y="17"/>
                        <a:pt x="254"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2"/>
                <p:cNvSpPr/>
                <p:nvPr/>
              </p:nvSpPr>
              <p:spPr>
                <a:xfrm>
                  <a:off x="3581706" y="3670452"/>
                  <a:ext cx="130474" cy="166863"/>
                </a:xfrm>
                <a:custGeom>
                  <a:avLst/>
                  <a:gdLst/>
                  <a:ahLst/>
                  <a:cxnLst/>
                  <a:rect l="l" t="t" r="r" b="b"/>
                  <a:pathLst>
                    <a:path w="1990" h="2545" extrusionOk="0">
                      <a:moveTo>
                        <a:pt x="556" y="0"/>
                      </a:moveTo>
                      <a:cubicBezTo>
                        <a:pt x="232" y="0"/>
                        <a:pt x="9" y="259"/>
                        <a:pt x="1" y="698"/>
                      </a:cubicBezTo>
                      <a:cubicBezTo>
                        <a:pt x="1" y="1329"/>
                        <a:pt x="441" y="2091"/>
                        <a:pt x="989" y="2412"/>
                      </a:cubicBezTo>
                      <a:cubicBezTo>
                        <a:pt x="1148" y="2502"/>
                        <a:pt x="1298" y="2545"/>
                        <a:pt x="1430" y="2545"/>
                      </a:cubicBezTo>
                      <a:cubicBezTo>
                        <a:pt x="1755" y="2545"/>
                        <a:pt x="1977" y="2289"/>
                        <a:pt x="1977" y="1841"/>
                      </a:cubicBezTo>
                      <a:cubicBezTo>
                        <a:pt x="1989" y="1210"/>
                        <a:pt x="1549" y="448"/>
                        <a:pt x="1001" y="138"/>
                      </a:cubicBezTo>
                      <a:cubicBezTo>
                        <a:pt x="841" y="44"/>
                        <a:pt x="690"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2"/>
                <p:cNvSpPr/>
                <p:nvPr/>
              </p:nvSpPr>
              <p:spPr>
                <a:xfrm>
                  <a:off x="3093836" y="1546801"/>
                  <a:ext cx="1111655" cy="2366503"/>
                </a:xfrm>
                <a:custGeom>
                  <a:avLst/>
                  <a:gdLst/>
                  <a:ahLst/>
                  <a:cxnLst/>
                  <a:rect l="l" t="t" r="r" b="b"/>
                  <a:pathLst>
                    <a:path w="16955" h="36094" extrusionOk="0">
                      <a:moveTo>
                        <a:pt x="243" y="1"/>
                      </a:moveTo>
                      <a:cubicBezTo>
                        <a:pt x="148" y="1"/>
                        <a:pt x="84" y="81"/>
                        <a:pt x="84" y="215"/>
                      </a:cubicBezTo>
                      <a:lnTo>
                        <a:pt x="0" y="26134"/>
                      </a:lnTo>
                      <a:cubicBezTo>
                        <a:pt x="0" y="26325"/>
                        <a:pt x="143" y="26563"/>
                        <a:pt x="310" y="26658"/>
                      </a:cubicBezTo>
                      <a:lnTo>
                        <a:pt x="16574" y="36052"/>
                      </a:lnTo>
                      <a:cubicBezTo>
                        <a:pt x="16623" y="36080"/>
                        <a:pt x="16670" y="36094"/>
                        <a:pt x="16712" y="36094"/>
                      </a:cubicBezTo>
                      <a:cubicBezTo>
                        <a:pt x="16812" y="36094"/>
                        <a:pt x="16883" y="36016"/>
                        <a:pt x="16883" y="35874"/>
                      </a:cubicBezTo>
                      <a:lnTo>
                        <a:pt x="16955" y="9954"/>
                      </a:lnTo>
                      <a:cubicBezTo>
                        <a:pt x="16955" y="9763"/>
                        <a:pt x="16824" y="9525"/>
                        <a:pt x="16645" y="9430"/>
                      </a:cubicBezTo>
                      <a:lnTo>
                        <a:pt x="381" y="48"/>
                      </a:lnTo>
                      <a:cubicBezTo>
                        <a:pt x="331" y="16"/>
                        <a:pt x="284" y="1"/>
                        <a:pt x="24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2"/>
                <p:cNvSpPr/>
                <p:nvPr/>
              </p:nvSpPr>
              <p:spPr>
                <a:xfrm>
                  <a:off x="4306134" y="2351612"/>
                  <a:ext cx="25833" cy="403684"/>
                </a:xfrm>
                <a:custGeom>
                  <a:avLst/>
                  <a:gdLst/>
                  <a:ahLst/>
                  <a:cxnLst/>
                  <a:rect l="l" t="t" r="r" b="b"/>
                  <a:pathLst>
                    <a:path w="394" h="6157" extrusionOk="0">
                      <a:moveTo>
                        <a:pt x="203" y="1"/>
                      </a:moveTo>
                      <a:cubicBezTo>
                        <a:pt x="96" y="1"/>
                        <a:pt x="1" y="84"/>
                        <a:pt x="1" y="191"/>
                      </a:cubicBezTo>
                      <a:lnTo>
                        <a:pt x="1" y="5954"/>
                      </a:lnTo>
                      <a:cubicBezTo>
                        <a:pt x="1" y="6061"/>
                        <a:pt x="96" y="6156"/>
                        <a:pt x="203" y="6156"/>
                      </a:cubicBezTo>
                      <a:cubicBezTo>
                        <a:pt x="298" y="6156"/>
                        <a:pt x="394" y="6061"/>
                        <a:pt x="394" y="5954"/>
                      </a:cubicBezTo>
                      <a:lnTo>
                        <a:pt x="394" y="191"/>
                      </a:lnTo>
                      <a:cubicBezTo>
                        <a:pt x="394"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2"/>
                <p:cNvSpPr/>
                <p:nvPr/>
              </p:nvSpPr>
              <p:spPr>
                <a:xfrm>
                  <a:off x="4306134" y="2822303"/>
                  <a:ext cx="25833" cy="402897"/>
                </a:xfrm>
                <a:custGeom>
                  <a:avLst/>
                  <a:gdLst/>
                  <a:ahLst/>
                  <a:cxnLst/>
                  <a:rect l="l" t="t" r="r" b="b"/>
                  <a:pathLst>
                    <a:path w="394" h="6145" extrusionOk="0">
                      <a:moveTo>
                        <a:pt x="203" y="1"/>
                      </a:moveTo>
                      <a:cubicBezTo>
                        <a:pt x="96" y="1"/>
                        <a:pt x="1" y="84"/>
                        <a:pt x="1" y="191"/>
                      </a:cubicBezTo>
                      <a:lnTo>
                        <a:pt x="1" y="5954"/>
                      </a:lnTo>
                      <a:cubicBezTo>
                        <a:pt x="1" y="6061"/>
                        <a:pt x="96" y="6145"/>
                        <a:pt x="203" y="6145"/>
                      </a:cubicBezTo>
                      <a:cubicBezTo>
                        <a:pt x="298" y="6145"/>
                        <a:pt x="394" y="6061"/>
                        <a:pt x="394" y="5954"/>
                      </a:cubicBezTo>
                      <a:lnTo>
                        <a:pt x="394" y="191"/>
                      </a:lnTo>
                      <a:cubicBezTo>
                        <a:pt x="394"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2"/>
                <p:cNvSpPr/>
                <p:nvPr/>
              </p:nvSpPr>
              <p:spPr>
                <a:xfrm>
                  <a:off x="4306134" y="3581874"/>
                  <a:ext cx="25833" cy="221020"/>
                </a:xfrm>
                <a:custGeom>
                  <a:avLst/>
                  <a:gdLst/>
                  <a:ahLst/>
                  <a:cxnLst/>
                  <a:rect l="l" t="t" r="r" b="b"/>
                  <a:pathLst>
                    <a:path w="394" h="3371" extrusionOk="0">
                      <a:moveTo>
                        <a:pt x="203" y="1"/>
                      </a:moveTo>
                      <a:cubicBezTo>
                        <a:pt x="96" y="1"/>
                        <a:pt x="1" y="84"/>
                        <a:pt x="1" y="191"/>
                      </a:cubicBezTo>
                      <a:lnTo>
                        <a:pt x="1" y="3180"/>
                      </a:lnTo>
                      <a:cubicBezTo>
                        <a:pt x="1" y="3287"/>
                        <a:pt x="96" y="3370"/>
                        <a:pt x="203" y="3370"/>
                      </a:cubicBezTo>
                      <a:cubicBezTo>
                        <a:pt x="298" y="3370"/>
                        <a:pt x="394" y="3287"/>
                        <a:pt x="394" y="3180"/>
                      </a:cubicBezTo>
                      <a:lnTo>
                        <a:pt x="394" y="191"/>
                      </a:lnTo>
                      <a:cubicBezTo>
                        <a:pt x="394"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2"/>
                <p:cNvSpPr/>
                <p:nvPr/>
              </p:nvSpPr>
              <p:spPr>
                <a:xfrm>
                  <a:off x="3539547" y="2270704"/>
                  <a:ext cx="199908" cy="191122"/>
                </a:xfrm>
                <a:custGeom>
                  <a:avLst/>
                  <a:gdLst/>
                  <a:ahLst/>
                  <a:cxnLst/>
                  <a:rect l="l" t="t" r="r" b="b"/>
                  <a:pathLst>
                    <a:path w="3049" h="2915" extrusionOk="0">
                      <a:moveTo>
                        <a:pt x="845" y="1"/>
                      </a:moveTo>
                      <a:cubicBezTo>
                        <a:pt x="347" y="1"/>
                        <a:pt x="1" y="397"/>
                        <a:pt x="1" y="1080"/>
                      </a:cubicBezTo>
                      <a:cubicBezTo>
                        <a:pt x="1" y="1080"/>
                        <a:pt x="25" y="1115"/>
                        <a:pt x="84" y="1199"/>
                      </a:cubicBezTo>
                      <a:cubicBezTo>
                        <a:pt x="275" y="1485"/>
                        <a:pt x="810" y="2247"/>
                        <a:pt x="1477" y="2628"/>
                      </a:cubicBezTo>
                      <a:cubicBezTo>
                        <a:pt x="1477" y="2628"/>
                        <a:pt x="1489" y="2628"/>
                        <a:pt x="1501" y="2639"/>
                      </a:cubicBezTo>
                      <a:cubicBezTo>
                        <a:pt x="1894" y="2855"/>
                        <a:pt x="2249" y="2914"/>
                        <a:pt x="2519" y="2914"/>
                      </a:cubicBezTo>
                      <a:cubicBezTo>
                        <a:pt x="2830" y="2914"/>
                        <a:pt x="3030" y="2836"/>
                        <a:pt x="3049" y="2830"/>
                      </a:cubicBezTo>
                      <a:cubicBezTo>
                        <a:pt x="3049" y="2818"/>
                        <a:pt x="3049" y="2818"/>
                        <a:pt x="3049" y="2806"/>
                      </a:cubicBezTo>
                      <a:cubicBezTo>
                        <a:pt x="3037" y="1842"/>
                        <a:pt x="2358" y="687"/>
                        <a:pt x="1525" y="211"/>
                      </a:cubicBezTo>
                      <a:cubicBezTo>
                        <a:pt x="1281" y="68"/>
                        <a:pt x="1050"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2"/>
                <p:cNvSpPr/>
                <p:nvPr/>
              </p:nvSpPr>
              <p:spPr>
                <a:xfrm>
                  <a:off x="3189037" y="2323222"/>
                  <a:ext cx="922827" cy="660699"/>
                </a:xfrm>
                <a:custGeom>
                  <a:avLst/>
                  <a:gdLst/>
                  <a:ahLst/>
                  <a:cxnLst/>
                  <a:rect l="l" t="t" r="r" b="b"/>
                  <a:pathLst>
                    <a:path w="14075" h="10077" extrusionOk="0">
                      <a:moveTo>
                        <a:pt x="198" y="1"/>
                      </a:moveTo>
                      <a:cubicBezTo>
                        <a:pt x="83" y="1"/>
                        <a:pt x="1" y="92"/>
                        <a:pt x="1" y="243"/>
                      </a:cubicBezTo>
                      <a:lnTo>
                        <a:pt x="1" y="1707"/>
                      </a:lnTo>
                      <a:cubicBezTo>
                        <a:pt x="1" y="1934"/>
                        <a:pt x="156" y="2196"/>
                        <a:pt x="346" y="2315"/>
                      </a:cubicBezTo>
                      <a:lnTo>
                        <a:pt x="13717" y="10030"/>
                      </a:lnTo>
                      <a:cubicBezTo>
                        <a:pt x="13773" y="10061"/>
                        <a:pt x="13825" y="10076"/>
                        <a:pt x="13872" y="10076"/>
                      </a:cubicBezTo>
                      <a:cubicBezTo>
                        <a:pt x="13985" y="10076"/>
                        <a:pt x="14062" y="9988"/>
                        <a:pt x="14062" y="9828"/>
                      </a:cubicBezTo>
                      <a:lnTo>
                        <a:pt x="14074" y="8363"/>
                      </a:lnTo>
                      <a:cubicBezTo>
                        <a:pt x="14074" y="8149"/>
                        <a:pt x="13919" y="7875"/>
                        <a:pt x="13729" y="7768"/>
                      </a:cubicBezTo>
                      <a:lnTo>
                        <a:pt x="358" y="53"/>
                      </a:lnTo>
                      <a:cubicBezTo>
                        <a:pt x="301" y="17"/>
                        <a:pt x="247" y="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2"/>
                <p:cNvSpPr/>
                <p:nvPr/>
              </p:nvSpPr>
              <p:spPr>
                <a:xfrm>
                  <a:off x="3474769" y="2037948"/>
                  <a:ext cx="327956" cy="416797"/>
                </a:xfrm>
                <a:custGeom>
                  <a:avLst/>
                  <a:gdLst/>
                  <a:ahLst/>
                  <a:cxnLst/>
                  <a:rect l="l" t="t" r="r" b="b"/>
                  <a:pathLst>
                    <a:path w="5002" h="6357" extrusionOk="0">
                      <a:moveTo>
                        <a:pt x="2143" y="1239"/>
                      </a:moveTo>
                      <a:cubicBezTo>
                        <a:pt x="2269" y="1239"/>
                        <a:pt x="2410" y="1280"/>
                        <a:pt x="2560" y="1367"/>
                      </a:cubicBezTo>
                      <a:cubicBezTo>
                        <a:pt x="3072" y="1653"/>
                        <a:pt x="3489" y="2379"/>
                        <a:pt x="3477" y="2963"/>
                      </a:cubicBezTo>
                      <a:cubicBezTo>
                        <a:pt x="3477" y="3379"/>
                        <a:pt x="3265" y="3619"/>
                        <a:pt x="2958" y="3619"/>
                      </a:cubicBezTo>
                      <a:cubicBezTo>
                        <a:pt x="2834" y="3619"/>
                        <a:pt x="2695" y="3581"/>
                        <a:pt x="2549" y="3499"/>
                      </a:cubicBezTo>
                      <a:cubicBezTo>
                        <a:pt x="2037" y="3201"/>
                        <a:pt x="1632" y="2475"/>
                        <a:pt x="1632" y="1891"/>
                      </a:cubicBezTo>
                      <a:cubicBezTo>
                        <a:pt x="1632" y="1479"/>
                        <a:pt x="1840" y="1239"/>
                        <a:pt x="2143" y="1239"/>
                      </a:cubicBezTo>
                      <a:close/>
                      <a:moveTo>
                        <a:pt x="1017" y="4672"/>
                      </a:moveTo>
                      <a:cubicBezTo>
                        <a:pt x="1028" y="4688"/>
                        <a:pt x="1042" y="4710"/>
                        <a:pt x="1060" y="4737"/>
                      </a:cubicBezTo>
                      <a:cubicBezTo>
                        <a:pt x="1042" y="4710"/>
                        <a:pt x="1031" y="4690"/>
                        <a:pt x="1017" y="4672"/>
                      </a:cubicBezTo>
                      <a:close/>
                      <a:moveTo>
                        <a:pt x="1381" y="1"/>
                      </a:moveTo>
                      <a:cubicBezTo>
                        <a:pt x="890" y="1"/>
                        <a:pt x="491" y="234"/>
                        <a:pt x="251" y="665"/>
                      </a:cubicBezTo>
                      <a:cubicBezTo>
                        <a:pt x="239" y="701"/>
                        <a:pt x="215" y="736"/>
                        <a:pt x="203" y="760"/>
                      </a:cubicBezTo>
                      <a:cubicBezTo>
                        <a:pt x="120" y="939"/>
                        <a:pt x="60" y="1129"/>
                        <a:pt x="36" y="1344"/>
                      </a:cubicBezTo>
                      <a:cubicBezTo>
                        <a:pt x="13" y="1475"/>
                        <a:pt x="1" y="1617"/>
                        <a:pt x="1" y="1772"/>
                      </a:cubicBezTo>
                      <a:cubicBezTo>
                        <a:pt x="1" y="1808"/>
                        <a:pt x="1" y="1856"/>
                        <a:pt x="1" y="1903"/>
                      </a:cubicBezTo>
                      <a:cubicBezTo>
                        <a:pt x="1" y="1915"/>
                        <a:pt x="1" y="1915"/>
                        <a:pt x="1" y="1927"/>
                      </a:cubicBezTo>
                      <a:cubicBezTo>
                        <a:pt x="13" y="1975"/>
                        <a:pt x="13" y="2022"/>
                        <a:pt x="13" y="2058"/>
                      </a:cubicBezTo>
                      <a:cubicBezTo>
                        <a:pt x="13" y="2070"/>
                        <a:pt x="13" y="2082"/>
                        <a:pt x="13" y="2082"/>
                      </a:cubicBezTo>
                      <a:cubicBezTo>
                        <a:pt x="24" y="2129"/>
                        <a:pt x="24" y="2165"/>
                        <a:pt x="24" y="2225"/>
                      </a:cubicBezTo>
                      <a:cubicBezTo>
                        <a:pt x="36" y="2272"/>
                        <a:pt x="36" y="2320"/>
                        <a:pt x="48" y="2356"/>
                      </a:cubicBezTo>
                      <a:cubicBezTo>
                        <a:pt x="48" y="2368"/>
                        <a:pt x="48" y="2379"/>
                        <a:pt x="48" y="2391"/>
                      </a:cubicBezTo>
                      <a:cubicBezTo>
                        <a:pt x="60" y="2439"/>
                        <a:pt x="72" y="2487"/>
                        <a:pt x="84" y="2546"/>
                      </a:cubicBezTo>
                      <a:cubicBezTo>
                        <a:pt x="84" y="2582"/>
                        <a:pt x="96" y="2630"/>
                        <a:pt x="108" y="2665"/>
                      </a:cubicBezTo>
                      <a:cubicBezTo>
                        <a:pt x="108" y="2677"/>
                        <a:pt x="108" y="2689"/>
                        <a:pt x="120" y="2689"/>
                      </a:cubicBezTo>
                      <a:cubicBezTo>
                        <a:pt x="120" y="2737"/>
                        <a:pt x="132" y="2784"/>
                        <a:pt x="143" y="2832"/>
                      </a:cubicBezTo>
                      <a:cubicBezTo>
                        <a:pt x="155" y="2844"/>
                        <a:pt x="155" y="2844"/>
                        <a:pt x="155" y="2856"/>
                      </a:cubicBezTo>
                      <a:cubicBezTo>
                        <a:pt x="179" y="2951"/>
                        <a:pt x="203" y="3046"/>
                        <a:pt x="239" y="3141"/>
                      </a:cubicBezTo>
                      <a:cubicBezTo>
                        <a:pt x="239" y="3153"/>
                        <a:pt x="251" y="3153"/>
                        <a:pt x="251" y="3165"/>
                      </a:cubicBezTo>
                      <a:cubicBezTo>
                        <a:pt x="263" y="3213"/>
                        <a:pt x="274" y="3261"/>
                        <a:pt x="298" y="3308"/>
                      </a:cubicBezTo>
                      <a:cubicBezTo>
                        <a:pt x="298" y="3308"/>
                        <a:pt x="298" y="3320"/>
                        <a:pt x="310" y="3320"/>
                      </a:cubicBezTo>
                      <a:cubicBezTo>
                        <a:pt x="322" y="3368"/>
                        <a:pt x="334" y="3415"/>
                        <a:pt x="358" y="3475"/>
                      </a:cubicBezTo>
                      <a:cubicBezTo>
                        <a:pt x="382" y="3511"/>
                        <a:pt x="394" y="3558"/>
                        <a:pt x="417" y="3606"/>
                      </a:cubicBezTo>
                      <a:cubicBezTo>
                        <a:pt x="417" y="3618"/>
                        <a:pt x="429" y="3618"/>
                        <a:pt x="429" y="3630"/>
                      </a:cubicBezTo>
                      <a:cubicBezTo>
                        <a:pt x="453" y="3677"/>
                        <a:pt x="465" y="3725"/>
                        <a:pt x="501" y="3784"/>
                      </a:cubicBezTo>
                      <a:cubicBezTo>
                        <a:pt x="513" y="3820"/>
                        <a:pt x="536" y="3868"/>
                        <a:pt x="560" y="3903"/>
                      </a:cubicBezTo>
                      <a:cubicBezTo>
                        <a:pt x="560" y="3915"/>
                        <a:pt x="572" y="3927"/>
                        <a:pt x="572" y="3927"/>
                      </a:cubicBezTo>
                      <a:cubicBezTo>
                        <a:pt x="596" y="3975"/>
                        <a:pt x="620" y="4023"/>
                        <a:pt x="644" y="4058"/>
                      </a:cubicBezTo>
                      <a:cubicBezTo>
                        <a:pt x="644" y="4070"/>
                        <a:pt x="644" y="4082"/>
                        <a:pt x="655" y="4082"/>
                      </a:cubicBezTo>
                      <a:cubicBezTo>
                        <a:pt x="679" y="4130"/>
                        <a:pt x="703" y="4177"/>
                        <a:pt x="727" y="4225"/>
                      </a:cubicBezTo>
                      <a:cubicBezTo>
                        <a:pt x="751" y="4261"/>
                        <a:pt x="775" y="4308"/>
                        <a:pt x="810" y="4344"/>
                      </a:cubicBezTo>
                      <a:cubicBezTo>
                        <a:pt x="810" y="4356"/>
                        <a:pt x="810" y="4368"/>
                        <a:pt x="822" y="4380"/>
                      </a:cubicBezTo>
                      <a:cubicBezTo>
                        <a:pt x="846" y="4415"/>
                        <a:pt x="870" y="4463"/>
                        <a:pt x="905" y="4499"/>
                      </a:cubicBezTo>
                      <a:cubicBezTo>
                        <a:pt x="905" y="4511"/>
                        <a:pt x="905" y="4511"/>
                        <a:pt x="917" y="4523"/>
                      </a:cubicBezTo>
                      <a:cubicBezTo>
                        <a:pt x="941" y="4558"/>
                        <a:pt x="965" y="4594"/>
                        <a:pt x="1001" y="4654"/>
                      </a:cubicBezTo>
                      <a:cubicBezTo>
                        <a:pt x="1007" y="4660"/>
                        <a:pt x="1012" y="4665"/>
                        <a:pt x="1017" y="4672"/>
                      </a:cubicBezTo>
                      <a:lnTo>
                        <a:pt x="1017" y="4672"/>
                      </a:lnTo>
                      <a:cubicBezTo>
                        <a:pt x="998" y="4644"/>
                        <a:pt x="989" y="4630"/>
                        <a:pt x="989" y="4630"/>
                      </a:cubicBezTo>
                      <a:cubicBezTo>
                        <a:pt x="989" y="3947"/>
                        <a:pt x="1335" y="3551"/>
                        <a:pt x="1833" y="3551"/>
                      </a:cubicBezTo>
                      <a:cubicBezTo>
                        <a:pt x="2038" y="3551"/>
                        <a:pt x="2269" y="3618"/>
                        <a:pt x="2513" y="3761"/>
                      </a:cubicBezTo>
                      <a:cubicBezTo>
                        <a:pt x="3346" y="4237"/>
                        <a:pt x="4025" y="5392"/>
                        <a:pt x="4037" y="6356"/>
                      </a:cubicBezTo>
                      <a:cubicBezTo>
                        <a:pt x="4049" y="6356"/>
                        <a:pt x="4061" y="6344"/>
                        <a:pt x="4084" y="6344"/>
                      </a:cubicBezTo>
                      <a:cubicBezTo>
                        <a:pt x="4108" y="6332"/>
                        <a:pt x="4132" y="6320"/>
                        <a:pt x="4168" y="6309"/>
                      </a:cubicBezTo>
                      <a:lnTo>
                        <a:pt x="4180" y="6297"/>
                      </a:lnTo>
                      <a:cubicBezTo>
                        <a:pt x="4204" y="6285"/>
                        <a:pt x="4227" y="6273"/>
                        <a:pt x="4251" y="6261"/>
                      </a:cubicBezTo>
                      <a:cubicBezTo>
                        <a:pt x="4251" y="6261"/>
                        <a:pt x="4263" y="6261"/>
                        <a:pt x="4263" y="6249"/>
                      </a:cubicBezTo>
                      <a:cubicBezTo>
                        <a:pt x="4287" y="6237"/>
                        <a:pt x="4311" y="6225"/>
                        <a:pt x="4346" y="6201"/>
                      </a:cubicBezTo>
                      <a:cubicBezTo>
                        <a:pt x="4370" y="6189"/>
                        <a:pt x="4394" y="6166"/>
                        <a:pt x="4418" y="6154"/>
                      </a:cubicBezTo>
                      <a:cubicBezTo>
                        <a:pt x="4418" y="6154"/>
                        <a:pt x="4418" y="6142"/>
                        <a:pt x="4418" y="6142"/>
                      </a:cubicBezTo>
                      <a:cubicBezTo>
                        <a:pt x="4442" y="6130"/>
                        <a:pt x="4465" y="6106"/>
                        <a:pt x="4489" y="6082"/>
                      </a:cubicBezTo>
                      <a:cubicBezTo>
                        <a:pt x="4489" y="6082"/>
                        <a:pt x="4501" y="6082"/>
                        <a:pt x="4501" y="6070"/>
                      </a:cubicBezTo>
                      <a:cubicBezTo>
                        <a:pt x="4525" y="6058"/>
                        <a:pt x="4537" y="6035"/>
                        <a:pt x="4561" y="6011"/>
                      </a:cubicBezTo>
                      <a:cubicBezTo>
                        <a:pt x="4561" y="6011"/>
                        <a:pt x="4573" y="6011"/>
                        <a:pt x="4573" y="5999"/>
                      </a:cubicBezTo>
                      <a:cubicBezTo>
                        <a:pt x="4585" y="5975"/>
                        <a:pt x="4608" y="5951"/>
                        <a:pt x="4632" y="5928"/>
                      </a:cubicBezTo>
                      <a:cubicBezTo>
                        <a:pt x="4644" y="5904"/>
                        <a:pt x="4668" y="5880"/>
                        <a:pt x="4680" y="5856"/>
                      </a:cubicBezTo>
                      <a:cubicBezTo>
                        <a:pt x="4692" y="5844"/>
                        <a:pt x="4692" y="5844"/>
                        <a:pt x="4692" y="5844"/>
                      </a:cubicBezTo>
                      <a:cubicBezTo>
                        <a:pt x="4715" y="5808"/>
                        <a:pt x="4727" y="5785"/>
                        <a:pt x="4739" y="5761"/>
                      </a:cubicBezTo>
                      <a:cubicBezTo>
                        <a:pt x="4739" y="5749"/>
                        <a:pt x="4751" y="5749"/>
                        <a:pt x="4751" y="5749"/>
                      </a:cubicBezTo>
                      <a:cubicBezTo>
                        <a:pt x="4763" y="5713"/>
                        <a:pt x="4775" y="5689"/>
                        <a:pt x="4799" y="5642"/>
                      </a:cubicBezTo>
                      <a:cubicBezTo>
                        <a:pt x="4811" y="5618"/>
                        <a:pt x="4823" y="5582"/>
                        <a:pt x="4846" y="5547"/>
                      </a:cubicBezTo>
                      <a:cubicBezTo>
                        <a:pt x="4858" y="5511"/>
                        <a:pt x="4870" y="5487"/>
                        <a:pt x="4882" y="5451"/>
                      </a:cubicBezTo>
                      <a:cubicBezTo>
                        <a:pt x="4882" y="5439"/>
                        <a:pt x="4882" y="5439"/>
                        <a:pt x="4882" y="5427"/>
                      </a:cubicBezTo>
                      <a:cubicBezTo>
                        <a:pt x="4894" y="5404"/>
                        <a:pt x="4906" y="5368"/>
                        <a:pt x="4918" y="5332"/>
                      </a:cubicBezTo>
                      <a:cubicBezTo>
                        <a:pt x="4918" y="5320"/>
                        <a:pt x="4918" y="5320"/>
                        <a:pt x="4918" y="5308"/>
                      </a:cubicBezTo>
                      <a:cubicBezTo>
                        <a:pt x="4930" y="5273"/>
                        <a:pt x="4930" y="5237"/>
                        <a:pt x="4942" y="5189"/>
                      </a:cubicBezTo>
                      <a:cubicBezTo>
                        <a:pt x="4954" y="5154"/>
                        <a:pt x="4954" y="5118"/>
                        <a:pt x="4966" y="5070"/>
                      </a:cubicBezTo>
                      <a:cubicBezTo>
                        <a:pt x="4977" y="5023"/>
                        <a:pt x="4977" y="4987"/>
                        <a:pt x="4977" y="4951"/>
                      </a:cubicBezTo>
                      <a:cubicBezTo>
                        <a:pt x="4977" y="4939"/>
                        <a:pt x="4977" y="4939"/>
                        <a:pt x="4977" y="4927"/>
                      </a:cubicBezTo>
                      <a:cubicBezTo>
                        <a:pt x="4989" y="4892"/>
                        <a:pt x="4989" y="4844"/>
                        <a:pt x="4989" y="4808"/>
                      </a:cubicBezTo>
                      <a:cubicBezTo>
                        <a:pt x="4989" y="4796"/>
                        <a:pt x="4989" y="4796"/>
                        <a:pt x="4989" y="4785"/>
                      </a:cubicBezTo>
                      <a:cubicBezTo>
                        <a:pt x="4989" y="4737"/>
                        <a:pt x="5001" y="4701"/>
                        <a:pt x="5001" y="4654"/>
                      </a:cubicBezTo>
                      <a:cubicBezTo>
                        <a:pt x="5001" y="4499"/>
                        <a:pt x="4989" y="4356"/>
                        <a:pt x="4966" y="4201"/>
                      </a:cubicBezTo>
                      <a:cubicBezTo>
                        <a:pt x="4942" y="3939"/>
                        <a:pt x="4882" y="3677"/>
                        <a:pt x="4799" y="3415"/>
                      </a:cubicBezTo>
                      <a:cubicBezTo>
                        <a:pt x="4775" y="3320"/>
                        <a:pt x="4739" y="3213"/>
                        <a:pt x="4692" y="3106"/>
                      </a:cubicBezTo>
                      <a:cubicBezTo>
                        <a:pt x="4668" y="3034"/>
                        <a:pt x="4644" y="2975"/>
                        <a:pt x="4620" y="2903"/>
                      </a:cubicBezTo>
                      <a:cubicBezTo>
                        <a:pt x="4180" y="1844"/>
                        <a:pt x="3394" y="855"/>
                        <a:pt x="2501" y="344"/>
                      </a:cubicBezTo>
                      <a:cubicBezTo>
                        <a:pt x="2099" y="111"/>
                        <a:pt x="1718" y="1"/>
                        <a:pt x="1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2"/>
                <p:cNvSpPr/>
                <p:nvPr/>
              </p:nvSpPr>
              <p:spPr>
                <a:xfrm>
                  <a:off x="3581706" y="2119183"/>
                  <a:ext cx="121885" cy="156110"/>
                </a:xfrm>
                <a:custGeom>
                  <a:avLst/>
                  <a:gdLst/>
                  <a:ahLst/>
                  <a:cxnLst/>
                  <a:rect l="l" t="t" r="r" b="b"/>
                  <a:pathLst>
                    <a:path w="1859" h="2381" extrusionOk="0">
                      <a:moveTo>
                        <a:pt x="512" y="0"/>
                      </a:moveTo>
                      <a:cubicBezTo>
                        <a:pt x="209" y="0"/>
                        <a:pt x="1" y="240"/>
                        <a:pt x="1" y="652"/>
                      </a:cubicBezTo>
                      <a:cubicBezTo>
                        <a:pt x="1" y="1236"/>
                        <a:pt x="406" y="1962"/>
                        <a:pt x="918" y="2260"/>
                      </a:cubicBezTo>
                      <a:cubicBezTo>
                        <a:pt x="1064" y="2342"/>
                        <a:pt x="1203" y="2380"/>
                        <a:pt x="1327" y="2380"/>
                      </a:cubicBezTo>
                      <a:cubicBezTo>
                        <a:pt x="1634" y="2380"/>
                        <a:pt x="1846" y="2140"/>
                        <a:pt x="1846" y="1724"/>
                      </a:cubicBezTo>
                      <a:cubicBezTo>
                        <a:pt x="1858" y="1140"/>
                        <a:pt x="1441" y="414"/>
                        <a:pt x="929" y="128"/>
                      </a:cubicBezTo>
                      <a:cubicBezTo>
                        <a:pt x="779" y="41"/>
                        <a:pt x="638" y="0"/>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3188316" y="2532047"/>
                  <a:ext cx="922762" cy="660305"/>
                </a:xfrm>
                <a:custGeom>
                  <a:avLst/>
                  <a:gdLst/>
                  <a:ahLst/>
                  <a:cxnLst/>
                  <a:rect l="l" t="t" r="r" b="b"/>
                  <a:pathLst>
                    <a:path w="14074" h="10071" extrusionOk="0">
                      <a:moveTo>
                        <a:pt x="202" y="0"/>
                      </a:moveTo>
                      <a:cubicBezTo>
                        <a:pt x="90" y="0"/>
                        <a:pt x="12" y="89"/>
                        <a:pt x="12" y="249"/>
                      </a:cubicBezTo>
                      <a:lnTo>
                        <a:pt x="0" y="1701"/>
                      </a:lnTo>
                      <a:cubicBezTo>
                        <a:pt x="0" y="1928"/>
                        <a:pt x="155" y="2190"/>
                        <a:pt x="345" y="2309"/>
                      </a:cubicBezTo>
                      <a:lnTo>
                        <a:pt x="13716" y="10024"/>
                      </a:lnTo>
                      <a:cubicBezTo>
                        <a:pt x="13772" y="10055"/>
                        <a:pt x="13825" y="10070"/>
                        <a:pt x="13873" y="10070"/>
                      </a:cubicBezTo>
                      <a:cubicBezTo>
                        <a:pt x="13990" y="10070"/>
                        <a:pt x="14073" y="9982"/>
                        <a:pt x="14073" y="9822"/>
                      </a:cubicBezTo>
                      <a:lnTo>
                        <a:pt x="14073" y="8369"/>
                      </a:lnTo>
                      <a:cubicBezTo>
                        <a:pt x="14073" y="8143"/>
                        <a:pt x="13918" y="7869"/>
                        <a:pt x="13728" y="7762"/>
                      </a:cubicBezTo>
                      <a:lnTo>
                        <a:pt x="357" y="46"/>
                      </a:lnTo>
                      <a:cubicBezTo>
                        <a:pt x="302" y="15"/>
                        <a:pt x="249"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2"/>
                <p:cNvSpPr/>
                <p:nvPr/>
              </p:nvSpPr>
              <p:spPr>
                <a:xfrm>
                  <a:off x="3407631" y="3024964"/>
                  <a:ext cx="392734" cy="325465"/>
                </a:xfrm>
                <a:custGeom>
                  <a:avLst/>
                  <a:gdLst/>
                  <a:ahLst/>
                  <a:cxnLst/>
                  <a:rect l="l" t="t" r="r" b="b"/>
                  <a:pathLst>
                    <a:path w="5990" h="4964" extrusionOk="0">
                      <a:moveTo>
                        <a:pt x="469" y="1"/>
                      </a:moveTo>
                      <a:cubicBezTo>
                        <a:pt x="199" y="1"/>
                        <a:pt x="13" y="217"/>
                        <a:pt x="13" y="589"/>
                      </a:cubicBezTo>
                      <a:lnTo>
                        <a:pt x="13" y="922"/>
                      </a:lnTo>
                      <a:cubicBezTo>
                        <a:pt x="1" y="1446"/>
                        <a:pt x="370" y="2089"/>
                        <a:pt x="834" y="2351"/>
                      </a:cubicBezTo>
                      <a:lnTo>
                        <a:pt x="5156" y="4851"/>
                      </a:lnTo>
                      <a:cubicBezTo>
                        <a:pt x="5287" y="4927"/>
                        <a:pt x="5411" y="4963"/>
                        <a:pt x="5522" y="4963"/>
                      </a:cubicBezTo>
                      <a:cubicBezTo>
                        <a:pt x="5792" y="4963"/>
                        <a:pt x="5981" y="4747"/>
                        <a:pt x="5990" y="4375"/>
                      </a:cubicBezTo>
                      <a:lnTo>
                        <a:pt x="5990" y="4042"/>
                      </a:lnTo>
                      <a:cubicBezTo>
                        <a:pt x="5990" y="3518"/>
                        <a:pt x="5620" y="2875"/>
                        <a:pt x="5156" y="2613"/>
                      </a:cubicBezTo>
                      <a:lnTo>
                        <a:pt x="834" y="113"/>
                      </a:lnTo>
                      <a:cubicBezTo>
                        <a:pt x="703" y="37"/>
                        <a:pt x="579"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4" name="Google Shape;2084;p42"/>
                <p:cNvSpPr/>
                <p:nvPr/>
              </p:nvSpPr>
              <p:spPr>
                <a:xfrm>
                  <a:off x="2812825" y="4335216"/>
                  <a:ext cx="644045" cy="383359"/>
                </a:xfrm>
                <a:custGeom>
                  <a:avLst/>
                  <a:gdLst/>
                  <a:ahLst/>
                  <a:cxnLst/>
                  <a:rect l="l" t="t" r="r" b="b"/>
                  <a:pathLst>
                    <a:path w="9823" h="5847" extrusionOk="0">
                      <a:moveTo>
                        <a:pt x="4905" y="0"/>
                      </a:moveTo>
                      <a:cubicBezTo>
                        <a:pt x="2191" y="0"/>
                        <a:pt x="0" y="1310"/>
                        <a:pt x="0" y="2929"/>
                      </a:cubicBezTo>
                      <a:cubicBezTo>
                        <a:pt x="0" y="4537"/>
                        <a:pt x="2191" y="5846"/>
                        <a:pt x="4905" y="5846"/>
                      </a:cubicBezTo>
                      <a:cubicBezTo>
                        <a:pt x="7620" y="5846"/>
                        <a:pt x="9823" y="4537"/>
                        <a:pt x="9823" y="2929"/>
                      </a:cubicBezTo>
                      <a:cubicBezTo>
                        <a:pt x="9823" y="1310"/>
                        <a:pt x="7620" y="0"/>
                        <a:pt x="4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3426382" y="3108232"/>
                  <a:ext cx="70286" cy="117755"/>
                </a:xfrm>
                <a:custGeom>
                  <a:avLst/>
                  <a:gdLst/>
                  <a:ahLst/>
                  <a:cxnLst/>
                  <a:rect l="l" t="t" r="r" b="b"/>
                  <a:pathLst>
                    <a:path w="1072" h="1796" extrusionOk="0">
                      <a:moveTo>
                        <a:pt x="615" y="0"/>
                      </a:moveTo>
                      <a:cubicBezTo>
                        <a:pt x="465" y="0"/>
                        <a:pt x="141" y="616"/>
                        <a:pt x="119" y="724"/>
                      </a:cubicBezTo>
                      <a:cubicBezTo>
                        <a:pt x="96" y="843"/>
                        <a:pt x="0" y="1355"/>
                        <a:pt x="0" y="1355"/>
                      </a:cubicBezTo>
                      <a:cubicBezTo>
                        <a:pt x="0" y="1355"/>
                        <a:pt x="143" y="1796"/>
                        <a:pt x="536" y="1796"/>
                      </a:cubicBezTo>
                      <a:cubicBezTo>
                        <a:pt x="536" y="1796"/>
                        <a:pt x="834" y="1605"/>
                        <a:pt x="905" y="1510"/>
                      </a:cubicBezTo>
                      <a:cubicBezTo>
                        <a:pt x="977" y="1415"/>
                        <a:pt x="1072" y="843"/>
                        <a:pt x="977" y="819"/>
                      </a:cubicBezTo>
                      <a:cubicBezTo>
                        <a:pt x="974" y="818"/>
                        <a:pt x="971" y="818"/>
                        <a:pt x="968" y="818"/>
                      </a:cubicBezTo>
                      <a:cubicBezTo>
                        <a:pt x="877" y="818"/>
                        <a:pt x="810" y="1188"/>
                        <a:pt x="810" y="1188"/>
                      </a:cubicBezTo>
                      <a:cubicBezTo>
                        <a:pt x="810" y="1188"/>
                        <a:pt x="786" y="164"/>
                        <a:pt x="655" y="21"/>
                      </a:cubicBezTo>
                      <a:cubicBezTo>
                        <a:pt x="644" y="7"/>
                        <a:pt x="630" y="0"/>
                        <a:pt x="615" y="0"/>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2921335" y="3190451"/>
                  <a:ext cx="549631" cy="355166"/>
                </a:xfrm>
                <a:custGeom>
                  <a:avLst/>
                  <a:gdLst/>
                  <a:ahLst/>
                  <a:cxnLst/>
                  <a:rect l="l" t="t" r="r" b="b"/>
                  <a:pathLst>
                    <a:path w="8383" h="5417" extrusionOk="0">
                      <a:moveTo>
                        <a:pt x="7763" y="1"/>
                      </a:moveTo>
                      <a:cubicBezTo>
                        <a:pt x="7736" y="1"/>
                        <a:pt x="7708" y="2"/>
                        <a:pt x="7680" y="6"/>
                      </a:cubicBezTo>
                      <a:cubicBezTo>
                        <a:pt x="7287" y="53"/>
                        <a:pt x="5727" y="1720"/>
                        <a:pt x="4501" y="2506"/>
                      </a:cubicBezTo>
                      <a:cubicBezTo>
                        <a:pt x="4501" y="2506"/>
                        <a:pt x="1584" y="3173"/>
                        <a:pt x="762" y="3494"/>
                      </a:cubicBezTo>
                      <a:cubicBezTo>
                        <a:pt x="762" y="3494"/>
                        <a:pt x="0" y="4268"/>
                        <a:pt x="536" y="5197"/>
                      </a:cubicBezTo>
                      <a:cubicBezTo>
                        <a:pt x="625" y="5351"/>
                        <a:pt x="800" y="5416"/>
                        <a:pt x="1033" y="5416"/>
                      </a:cubicBezTo>
                      <a:cubicBezTo>
                        <a:pt x="2202" y="5416"/>
                        <a:pt x="4814" y="3770"/>
                        <a:pt x="5132" y="3482"/>
                      </a:cubicBezTo>
                      <a:cubicBezTo>
                        <a:pt x="5525" y="3137"/>
                        <a:pt x="8096" y="839"/>
                        <a:pt x="8239" y="542"/>
                      </a:cubicBezTo>
                      <a:cubicBezTo>
                        <a:pt x="8383" y="276"/>
                        <a:pt x="8116" y="1"/>
                        <a:pt x="7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2996997" y="4441038"/>
                  <a:ext cx="141817" cy="100905"/>
                </a:xfrm>
                <a:custGeom>
                  <a:avLst/>
                  <a:gdLst/>
                  <a:ahLst/>
                  <a:cxnLst/>
                  <a:rect l="l" t="t" r="r" b="b"/>
                  <a:pathLst>
                    <a:path w="2163" h="1539" extrusionOk="0">
                      <a:moveTo>
                        <a:pt x="1804" y="1"/>
                      </a:moveTo>
                      <a:cubicBezTo>
                        <a:pt x="1787" y="1"/>
                        <a:pt x="1769" y="2"/>
                        <a:pt x="1751" y="5"/>
                      </a:cubicBezTo>
                      <a:cubicBezTo>
                        <a:pt x="1561" y="53"/>
                        <a:pt x="1013" y="386"/>
                        <a:pt x="763" y="386"/>
                      </a:cubicBezTo>
                      <a:cubicBezTo>
                        <a:pt x="501" y="386"/>
                        <a:pt x="144" y="446"/>
                        <a:pt x="61" y="684"/>
                      </a:cubicBezTo>
                      <a:cubicBezTo>
                        <a:pt x="61" y="684"/>
                        <a:pt x="1" y="1148"/>
                        <a:pt x="84" y="1339"/>
                      </a:cubicBezTo>
                      <a:cubicBezTo>
                        <a:pt x="139" y="1449"/>
                        <a:pt x="303" y="1538"/>
                        <a:pt x="477" y="1538"/>
                      </a:cubicBezTo>
                      <a:cubicBezTo>
                        <a:pt x="566" y="1538"/>
                        <a:pt x="658" y="1515"/>
                        <a:pt x="739" y="1458"/>
                      </a:cubicBezTo>
                      <a:cubicBezTo>
                        <a:pt x="965" y="1291"/>
                        <a:pt x="1370" y="875"/>
                        <a:pt x="1370" y="875"/>
                      </a:cubicBezTo>
                      <a:cubicBezTo>
                        <a:pt x="1370" y="875"/>
                        <a:pt x="2037" y="517"/>
                        <a:pt x="2108" y="327"/>
                      </a:cubicBezTo>
                      <a:cubicBezTo>
                        <a:pt x="2162" y="154"/>
                        <a:pt x="1981" y="1"/>
                        <a:pt x="18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2955625" y="3839479"/>
                  <a:ext cx="128114" cy="673877"/>
                </a:xfrm>
                <a:custGeom>
                  <a:avLst/>
                  <a:gdLst/>
                  <a:ahLst/>
                  <a:cxnLst/>
                  <a:rect l="l" t="t" r="r" b="b"/>
                  <a:pathLst>
                    <a:path w="1954" h="10278" extrusionOk="0">
                      <a:moveTo>
                        <a:pt x="1" y="1"/>
                      </a:moveTo>
                      <a:cubicBezTo>
                        <a:pt x="1" y="1"/>
                        <a:pt x="584" y="9728"/>
                        <a:pt x="668" y="10002"/>
                      </a:cubicBezTo>
                      <a:cubicBezTo>
                        <a:pt x="707" y="10160"/>
                        <a:pt x="957" y="10277"/>
                        <a:pt x="1196" y="10277"/>
                      </a:cubicBezTo>
                      <a:cubicBezTo>
                        <a:pt x="1391" y="10277"/>
                        <a:pt x="1580" y="10200"/>
                        <a:pt x="1644" y="10002"/>
                      </a:cubicBezTo>
                      <a:cubicBezTo>
                        <a:pt x="1727" y="9716"/>
                        <a:pt x="1954" y="727"/>
                        <a:pt x="1954" y="727"/>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2"/>
                <p:cNvSpPr/>
                <p:nvPr/>
              </p:nvSpPr>
              <p:spPr>
                <a:xfrm>
                  <a:off x="3125045" y="4481230"/>
                  <a:ext cx="149947" cy="99724"/>
                </a:xfrm>
                <a:custGeom>
                  <a:avLst/>
                  <a:gdLst/>
                  <a:ahLst/>
                  <a:cxnLst/>
                  <a:rect l="l" t="t" r="r" b="b"/>
                  <a:pathLst>
                    <a:path w="2287" h="1521" extrusionOk="0">
                      <a:moveTo>
                        <a:pt x="1827" y="1"/>
                      </a:moveTo>
                      <a:cubicBezTo>
                        <a:pt x="1778" y="1"/>
                        <a:pt x="1728" y="7"/>
                        <a:pt x="1679" y="24"/>
                      </a:cubicBezTo>
                      <a:cubicBezTo>
                        <a:pt x="1416" y="115"/>
                        <a:pt x="1075" y="406"/>
                        <a:pt x="709" y="406"/>
                      </a:cubicBezTo>
                      <a:cubicBezTo>
                        <a:pt x="695" y="406"/>
                        <a:pt x="681" y="405"/>
                        <a:pt x="667" y="405"/>
                      </a:cubicBezTo>
                      <a:cubicBezTo>
                        <a:pt x="658" y="404"/>
                        <a:pt x="649" y="404"/>
                        <a:pt x="639" y="404"/>
                      </a:cubicBezTo>
                      <a:cubicBezTo>
                        <a:pt x="377" y="404"/>
                        <a:pt x="152" y="562"/>
                        <a:pt x="60" y="643"/>
                      </a:cubicBezTo>
                      <a:cubicBezTo>
                        <a:pt x="24" y="678"/>
                        <a:pt x="1" y="714"/>
                        <a:pt x="1" y="762"/>
                      </a:cubicBezTo>
                      <a:cubicBezTo>
                        <a:pt x="1" y="893"/>
                        <a:pt x="13" y="1190"/>
                        <a:pt x="84" y="1309"/>
                      </a:cubicBezTo>
                      <a:cubicBezTo>
                        <a:pt x="157" y="1415"/>
                        <a:pt x="318" y="1520"/>
                        <a:pt x="519" y="1520"/>
                      </a:cubicBezTo>
                      <a:cubicBezTo>
                        <a:pt x="613" y="1520"/>
                        <a:pt x="716" y="1497"/>
                        <a:pt x="822" y="1440"/>
                      </a:cubicBezTo>
                      <a:cubicBezTo>
                        <a:pt x="1096" y="1297"/>
                        <a:pt x="1929" y="666"/>
                        <a:pt x="2096" y="535"/>
                      </a:cubicBezTo>
                      <a:cubicBezTo>
                        <a:pt x="2203" y="452"/>
                        <a:pt x="2251" y="345"/>
                        <a:pt x="2275" y="262"/>
                      </a:cubicBezTo>
                      <a:cubicBezTo>
                        <a:pt x="2287" y="190"/>
                        <a:pt x="2251" y="119"/>
                        <a:pt x="2179" y="83"/>
                      </a:cubicBezTo>
                      <a:cubicBezTo>
                        <a:pt x="2093" y="48"/>
                        <a:pt x="1961" y="1"/>
                        <a:pt x="1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3000931" y="3817121"/>
                  <a:ext cx="213152" cy="732361"/>
                </a:xfrm>
                <a:custGeom>
                  <a:avLst/>
                  <a:gdLst/>
                  <a:ahLst/>
                  <a:cxnLst/>
                  <a:rect l="l" t="t" r="r" b="b"/>
                  <a:pathLst>
                    <a:path w="3251" h="11170" extrusionOk="0">
                      <a:moveTo>
                        <a:pt x="2626" y="0"/>
                      </a:moveTo>
                      <a:cubicBezTo>
                        <a:pt x="2512" y="0"/>
                        <a:pt x="2393" y="19"/>
                        <a:pt x="2275" y="56"/>
                      </a:cubicBezTo>
                      <a:cubicBezTo>
                        <a:pt x="2122" y="47"/>
                        <a:pt x="1954" y="42"/>
                        <a:pt x="1781" y="42"/>
                      </a:cubicBezTo>
                      <a:cubicBezTo>
                        <a:pt x="997" y="42"/>
                        <a:pt x="111" y="162"/>
                        <a:pt x="72" y="699"/>
                      </a:cubicBezTo>
                      <a:cubicBezTo>
                        <a:pt x="1" y="1675"/>
                        <a:pt x="453" y="2378"/>
                        <a:pt x="893" y="2842"/>
                      </a:cubicBezTo>
                      <a:cubicBezTo>
                        <a:pt x="1227" y="3199"/>
                        <a:pt x="1441" y="3866"/>
                        <a:pt x="1536" y="4199"/>
                      </a:cubicBezTo>
                      <a:cubicBezTo>
                        <a:pt x="1608" y="6771"/>
                        <a:pt x="1786" y="10403"/>
                        <a:pt x="1894" y="10760"/>
                      </a:cubicBezTo>
                      <a:cubicBezTo>
                        <a:pt x="1976" y="11035"/>
                        <a:pt x="2222" y="11169"/>
                        <a:pt x="2455" y="11169"/>
                      </a:cubicBezTo>
                      <a:cubicBezTo>
                        <a:pt x="2696" y="11169"/>
                        <a:pt x="2923" y="11026"/>
                        <a:pt x="2941" y="10748"/>
                      </a:cubicBezTo>
                      <a:cubicBezTo>
                        <a:pt x="3120" y="8902"/>
                        <a:pt x="3251" y="449"/>
                        <a:pt x="3251" y="449"/>
                      </a:cubicBezTo>
                      <a:cubicBezTo>
                        <a:pt x="3216" y="150"/>
                        <a:pt x="2946" y="0"/>
                        <a:pt x="2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2940021" y="3398357"/>
                  <a:ext cx="296747" cy="510620"/>
                </a:xfrm>
                <a:custGeom>
                  <a:avLst/>
                  <a:gdLst/>
                  <a:ahLst/>
                  <a:cxnLst/>
                  <a:rect l="l" t="t" r="r" b="b"/>
                  <a:pathLst>
                    <a:path w="4526" h="7788" extrusionOk="0">
                      <a:moveTo>
                        <a:pt x="1571" y="1"/>
                      </a:moveTo>
                      <a:cubicBezTo>
                        <a:pt x="764" y="1"/>
                        <a:pt x="477" y="323"/>
                        <a:pt x="477" y="323"/>
                      </a:cubicBezTo>
                      <a:cubicBezTo>
                        <a:pt x="477" y="323"/>
                        <a:pt x="1" y="883"/>
                        <a:pt x="1" y="1645"/>
                      </a:cubicBezTo>
                      <a:cubicBezTo>
                        <a:pt x="1" y="2395"/>
                        <a:pt x="168" y="3121"/>
                        <a:pt x="227" y="3538"/>
                      </a:cubicBezTo>
                      <a:cubicBezTo>
                        <a:pt x="287" y="3943"/>
                        <a:pt x="132" y="6253"/>
                        <a:pt x="132" y="6253"/>
                      </a:cubicBezTo>
                      <a:cubicBezTo>
                        <a:pt x="108" y="7217"/>
                        <a:pt x="1001" y="7622"/>
                        <a:pt x="1834" y="7753"/>
                      </a:cubicBezTo>
                      <a:cubicBezTo>
                        <a:pt x="1980" y="7776"/>
                        <a:pt x="2146" y="7787"/>
                        <a:pt x="2319" y="7787"/>
                      </a:cubicBezTo>
                      <a:cubicBezTo>
                        <a:pt x="3122" y="7787"/>
                        <a:pt x="4102" y="7547"/>
                        <a:pt x="4180" y="7146"/>
                      </a:cubicBezTo>
                      <a:cubicBezTo>
                        <a:pt x="4180" y="7146"/>
                        <a:pt x="4275" y="6241"/>
                        <a:pt x="4406" y="4217"/>
                      </a:cubicBezTo>
                      <a:cubicBezTo>
                        <a:pt x="4525" y="2204"/>
                        <a:pt x="4156" y="1228"/>
                        <a:pt x="4156" y="1228"/>
                      </a:cubicBezTo>
                      <a:cubicBezTo>
                        <a:pt x="3608" y="347"/>
                        <a:pt x="2406" y="97"/>
                        <a:pt x="2406" y="97"/>
                      </a:cubicBezTo>
                      <a:cubicBezTo>
                        <a:pt x="2080" y="28"/>
                        <a:pt x="1804" y="1"/>
                        <a:pt x="1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3022174" y="3329907"/>
                  <a:ext cx="115460" cy="114804"/>
                </a:xfrm>
                <a:custGeom>
                  <a:avLst/>
                  <a:gdLst/>
                  <a:ahLst/>
                  <a:cxnLst/>
                  <a:rect l="l" t="t" r="r" b="b"/>
                  <a:pathLst>
                    <a:path w="1761" h="1751" extrusionOk="0">
                      <a:moveTo>
                        <a:pt x="652" y="0"/>
                      </a:moveTo>
                      <a:cubicBezTo>
                        <a:pt x="416" y="0"/>
                        <a:pt x="180" y="31"/>
                        <a:pt x="22" y="69"/>
                      </a:cubicBezTo>
                      <a:cubicBezTo>
                        <a:pt x="22" y="69"/>
                        <a:pt x="141" y="808"/>
                        <a:pt x="22" y="1141"/>
                      </a:cubicBezTo>
                      <a:cubicBezTo>
                        <a:pt x="1" y="1288"/>
                        <a:pt x="574" y="1751"/>
                        <a:pt x="1150" y="1751"/>
                      </a:cubicBezTo>
                      <a:cubicBezTo>
                        <a:pt x="1227" y="1751"/>
                        <a:pt x="1304" y="1743"/>
                        <a:pt x="1379" y="1724"/>
                      </a:cubicBezTo>
                      <a:cubicBezTo>
                        <a:pt x="1760" y="1641"/>
                        <a:pt x="1736" y="1451"/>
                        <a:pt x="1736" y="1451"/>
                      </a:cubicBezTo>
                      <a:cubicBezTo>
                        <a:pt x="1736" y="1451"/>
                        <a:pt x="1427" y="927"/>
                        <a:pt x="1462" y="427"/>
                      </a:cubicBezTo>
                      <a:cubicBezTo>
                        <a:pt x="1493" y="98"/>
                        <a:pt x="1073" y="0"/>
                        <a:pt x="652" y="0"/>
                      </a:cubicBezTo>
                      <a:close/>
                    </a:path>
                  </a:pathLst>
                </a:custGeom>
                <a:solidFill>
                  <a:srgbClr val="FF7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2957199" y="3122853"/>
                  <a:ext cx="227248" cy="228035"/>
                </a:xfrm>
                <a:custGeom>
                  <a:avLst/>
                  <a:gdLst/>
                  <a:ahLst/>
                  <a:cxnLst/>
                  <a:rect l="l" t="t" r="r" b="b"/>
                  <a:pathLst>
                    <a:path w="3466" h="3478" extrusionOk="0">
                      <a:moveTo>
                        <a:pt x="1727" y="1"/>
                      </a:moveTo>
                      <a:cubicBezTo>
                        <a:pt x="775" y="1"/>
                        <a:pt x="1" y="787"/>
                        <a:pt x="1" y="1739"/>
                      </a:cubicBezTo>
                      <a:cubicBezTo>
                        <a:pt x="1" y="2704"/>
                        <a:pt x="775" y="3477"/>
                        <a:pt x="1727" y="3477"/>
                      </a:cubicBezTo>
                      <a:cubicBezTo>
                        <a:pt x="2692" y="3477"/>
                        <a:pt x="3465" y="2704"/>
                        <a:pt x="3465" y="1739"/>
                      </a:cubicBezTo>
                      <a:cubicBezTo>
                        <a:pt x="3465" y="787"/>
                        <a:pt x="2692" y="1"/>
                        <a:pt x="1727" y="1"/>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2975950" y="3211890"/>
                  <a:ext cx="210070" cy="176108"/>
                </a:xfrm>
                <a:custGeom>
                  <a:avLst/>
                  <a:gdLst/>
                  <a:ahLst/>
                  <a:cxnLst/>
                  <a:rect l="l" t="t" r="r" b="b"/>
                  <a:pathLst>
                    <a:path w="3204" h="2686" extrusionOk="0">
                      <a:moveTo>
                        <a:pt x="1691" y="0"/>
                      </a:moveTo>
                      <a:cubicBezTo>
                        <a:pt x="1691" y="0"/>
                        <a:pt x="1" y="1798"/>
                        <a:pt x="941" y="2048"/>
                      </a:cubicBezTo>
                      <a:cubicBezTo>
                        <a:pt x="1682" y="2219"/>
                        <a:pt x="2196" y="2686"/>
                        <a:pt x="2567" y="2686"/>
                      </a:cubicBezTo>
                      <a:cubicBezTo>
                        <a:pt x="2661" y="2686"/>
                        <a:pt x="2745" y="2656"/>
                        <a:pt x="2822" y="2584"/>
                      </a:cubicBezTo>
                      <a:cubicBezTo>
                        <a:pt x="3203" y="2239"/>
                        <a:pt x="3179" y="500"/>
                        <a:pt x="3179" y="500"/>
                      </a:cubicBezTo>
                      <a:lnTo>
                        <a:pt x="1691" y="0"/>
                      </a:ln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3426382" y="3329121"/>
                  <a:ext cx="71859" cy="101757"/>
                </a:xfrm>
                <a:custGeom>
                  <a:avLst/>
                  <a:gdLst/>
                  <a:ahLst/>
                  <a:cxnLst/>
                  <a:rect l="l" t="t" r="r" b="b"/>
                  <a:pathLst>
                    <a:path w="1096" h="1552" extrusionOk="0">
                      <a:moveTo>
                        <a:pt x="564" y="1"/>
                      </a:moveTo>
                      <a:cubicBezTo>
                        <a:pt x="553" y="1"/>
                        <a:pt x="543" y="4"/>
                        <a:pt x="536" y="10"/>
                      </a:cubicBezTo>
                      <a:cubicBezTo>
                        <a:pt x="441" y="93"/>
                        <a:pt x="334" y="784"/>
                        <a:pt x="334" y="784"/>
                      </a:cubicBezTo>
                      <a:cubicBezTo>
                        <a:pt x="334" y="784"/>
                        <a:pt x="147" y="538"/>
                        <a:pt x="77" y="538"/>
                      </a:cubicBezTo>
                      <a:cubicBezTo>
                        <a:pt x="70" y="538"/>
                        <a:pt x="64" y="540"/>
                        <a:pt x="60" y="546"/>
                      </a:cubicBezTo>
                      <a:cubicBezTo>
                        <a:pt x="0" y="605"/>
                        <a:pt x="167" y="1284"/>
                        <a:pt x="167" y="1284"/>
                      </a:cubicBezTo>
                      <a:cubicBezTo>
                        <a:pt x="208" y="1504"/>
                        <a:pt x="400" y="1551"/>
                        <a:pt x="551" y="1551"/>
                      </a:cubicBezTo>
                      <a:cubicBezTo>
                        <a:pt x="620" y="1551"/>
                        <a:pt x="681" y="1542"/>
                        <a:pt x="715" y="1534"/>
                      </a:cubicBezTo>
                      <a:cubicBezTo>
                        <a:pt x="822" y="1522"/>
                        <a:pt x="1096" y="712"/>
                        <a:pt x="1048" y="510"/>
                      </a:cubicBezTo>
                      <a:cubicBezTo>
                        <a:pt x="994" y="325"/>
                        <a:pt x="681" y="1"/>
                        <a:pt x="564" y="1"/>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3128192" y="3407799"/>
                  <a:ext cx="351363" cy="218659"/>
                </a:xfrm>
                <a:custGeom>
                  <a:avLst/>
                  <a:gdLst/>
                  <a:ahLst/>
                  <a:cxnLst/>
                  <a:rect l="l" t="t" r="r" b="b"/>
                  <a:pathLst>
                    <a:path w="5359" h="3335" extrusionOk="0">
                      <a:moveTo>
                        <a:pt x="4892" y="0"/>
                      </a:moveTo>
                      <a:cubicBezTo>
                        <a:pt x="4814" y="0"/>
                        <a:pt x="4724" y="14"/>
                        <a:pt x="4620" y="48"/>
                      </a:cubicBezTo>
                      <a:cubicBezTo>
                        <a:pt x="4620" y="48"/>
                        <a:pt x="3227" y="1810"/>
                        <a:pt x="3013" y="1989"/>
                      </a:cubicBezTo>
                      <a:cubicBezTo>
                        <a:pt x="2999" y="2000"/>
                        <a:pt x="2979" y="2005"/>
                        <a:pt x="2955" y="2005"/>
                      </a:cubicBezTo>
                      <a:cubicBezTo>
                        <a:pt x="2600" y="2005"/>
                        <a:pt x="1213" y="890"/>
                        <a:pt x="811" y="890"/>
                      </a:cubicBezTo>
                      <a:cubicBezTo>
                        <a:pt x="797" y="890"/>
                        <a:pt x="785" y="891"/>
                        <a:pt x="774" y="894"/>
                      </a:cubicBezTo>
                      <a:cubicBezTo>
                        <a:pt x="774" y="894"/>
                        <a:pt x="0" y="1251"/>
                        <a:pt x="334" y="2203"/>
                      </a:cubicBezTo>
                      <a:cubicBezTo>
                        <a:pt x="583" y="2952"/>
                        <a:pt x="2125" y="3335"/>
                        <a:pt x="2941" y="3335"/>
                      </a:cubicBezTo>
                      <a:cubicBezTo>
                        <a:pt x="3176" y="3335"/>
                        <a:pt x="3351" y="3303"/>
                        <a:pt x="3417" y="3239"/>
                      </a:cubicBezTo>
                      <a:cubicBezTo>
                        <a:pt x="3703" y="2941"/>
                        <a:pt x="4989" y="1441"/>
                        <a:pt x="5358" y="298"/>
                      </a:cubicBezTo>
                      <a:cubicBezTo>
                        <a:pt x="5358" y="298"/>
                        <a:pt x="5253" y="0"/>
                        <a:pt x="4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2928350" y="3102659"/>
                  <a:ext cx="301074" cy="295960"/>
                </a:xfrm>
                <a:custGeom>
                  <a:avLst/>
                  <a:gdLst/>
                  <a:ahLst/>
                  <a:cxnLst/>
                  <a:rect l="l" t="t" r="r" b="b"/>
                  <a:pathLst>
                    <a:path w="4592" h="4514" extrusionOk="0">
                      <a:moveTo>
                        <a:pt x="2434" y="0"/>
                      </a:moveTo>
                      <a:cubicBezTo>
                        <a:pt x="2346" y="0"/>
                        <a:pt x="2253" y="4"/>
                        <a:pt x="2155" y="11"/>
                      </a:cubicBezTo>
                      <a:cubicBezTo>
                        <a:pt x="1227" y="71"/>
                        <a:pt x="691" y="726"/>
                        <a:pt x="691" y="726"/>
                      </a:cubicBezTo>
                      <a:cubicBezTo>
                        <a:pt x="691" y="726"/>
                        <a:pt x="0" y="1571"/>
                        <a:pt x="119" y="2500"/>
                      </a:cubicBezTo>
                      <a:cubicBezTo>
                        <a:pt x="238" y="3428"/>
                        <a:pt x="1441" y="4000"/>
                        <a:pt x="1441" y="4000"/>
                      </a:cubicBezTo>
                      <a:cubicBezTo>
                        <a:pt x="1441" y="4000"/>
                        <a:pt x="2111" y="4513"/>
                        <a:pt x="2359" y="4513"/>
                      </a:cubicBezTo>
                      <a:cubicBezTo>
                        <a:pt x="2367" y="4513"/>
                        <a:pt x="2374" y="4513"/>
                        <a:pt x="2381" y="4512"/>
                      </a:cubicBezTo>
                      <a:cubicBezTo>
                        <a:pt x="2596" y="4476"/>
                        <a:pt x="3001" y="3738"/>
                        <a:pt x="3001" y="3738"/>
                      </a:cubicBezTo>
                      <a:lnTo>
                        <a:pt x="2786" y="3607"/>
                      </a:lnTo>
                      <a:cubicBezTo>
                        <a:pt x="2584" y="3488"/>
                        <a:pt x="2584" y="2738"/>
                        <a:pt x="2822" y="2738"/>
                      </a:cubicBezTo>
                      <a:cubicBezTo>
                        <a:pt x="3060" y="2738"/>
                        <a:pt x="3179" y="3428"/>
                        <a:pt x="3179" y="3428"/>
                      </a:cubicBezTo>
                      <a:lnTo>
                        <a:pt x="3334" y="3428"/>
                      </a:lnTo>
                      <a:cubicBezTo>
                        <a:pt x="3334" y="3428"/>
                        <a:pt x="3334" y="2797"/>
                        <a:pt x="3274" y="2381"/>
                      </a:cubicBezTo>
                      <a:cubicBezTo>
                        <a:pt x="3219" y="1994"/>
                        <a:pt x="2796" y="1782"/>
                        <a:pt x="2734" y="1753"/>
                      </a:cubicBezTo>
                      <a:lnTo>
                        <a:pt x="2734" y="1753"/>
                      </a:lnTo>
                      <a:cubicBezTo>
                        <a:pt x="2771" y="1769"/>
                        <a:pt x="2955" y="1833"/>
                        <a:pt x="3477" y="1833"/>
                      </a:cubicBezTo>
                      <a:cubicBezTo>
                        <a:pt x="4084" y="1833"/>
                        <a:pt x="4358" y="1392"/>
                        <a:pt x="4477" y="940"/>
                      </a:cubicBezTo>
                      <a:cubicBezTo>
                        <a:pt x="4592" y="504"/>
                        <a:pt x="4287" y="212"/>
                        <a:pt x="3945" y="212"/>
                      </a:cubicBezTo>
                      <a:cubicBezTo>
                        <a:pt x="3932" y="212"/>
                        <a:pt x="3919" y="213"/>
                        <a:pt x="3905" y="214"/>
                      </a:cubicBezTo>
                      <a:cubicBezTo>
                        <a:pt x="3886" y="216"/>
                        <a:pt x="3866" y="217"/>
                        <a:pt x="3846" y="217"/>
                      </a:cubicBezTo>
                      <a:cubicBezTo>
                        <a:pt x="3536" y="217"/>
                        <a:pt x="3143" y="0"/>
                        <a:pt x="2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8" name="Google Shape;2098;p42"/>
              <p:cNvSpPr txBox="1"/>
              <p:nvPr/>
            </p:nvSpPr>
            <p:spPr>
              <a:xfrm>
                <a:off x="-2733258" y="1264962"/>
                <a:ext cx="5469333" cy="3225053"/>
              </a:xfrm>
              <a:prstGeom prst="rect">
                <a:avLst/>
              </a:prstGeom>
              <a:noFill/>
              <a:ln>
                <a:noFill/>
              </a:ln>
            </p:spPr>
            <p:txBody>
              <a:bodyPr spcFirstLastPara="1" wrap="square" lIns="91425" tIns="91425" rIns="91425" bIns="91425" anchor="ctr" anchorCtr="0">
                <a:noAutofit/>
              </a:bodyPr>
              <a:lstStyle/>
              <a:p>
                <a:pPr marL="285750" indent="-285750" algn="jus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In the existing system [1],implementation of machine learning algorithms is bit complex to build due to the lack of information about the data visualization. </a:t>
                </a:r>
              </a:p>
              <a:p>
                <a:pPr marL="285750" indent="-285750" algn="just">
                  <a:buFont typeface="Wingdings" panose="05000000000000000000" pitchFamily="2" charset="2"/>
                  <a:buChar char="Ø"/>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Mathematical calculations are used in existing system [2] for model building this may takes the lot of time and complexity.</a:t>
                </a:r>
              </a:p>
              <a:p>
                <a:pPr algn="just"/>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ea typeface="Calibri" panose="020F0502020204030204" pitchFamily="34" charset="0"/>
                    <a:cs typeface="Times New Roman" panose="02020603050405020304" pitchFamily="18" charset="0"/>
                  </a:rPr>
                  <a:t>[3] has</a:t>
                </a:r>
                <a:r>
                  <a:rPr lang="en-US" dirty="0">
                    <a:effectLst/>
                    <a:latin typeface="Times New Roman" panose="02020603050405020304" pitchFamily="18" charset="0"/>
                    <a:ea typeface="Calibri" panose="020F0502020204030204" pitchFamily="34" charset="0"/>
                    <a:cs typeface="Times New Roman" panose="02020603050405020304" pitchFamily="18" charset="0"/>
                  </a:rPr>
                  <a:t> several machine learning models to classify whether there is anomalous behavior or not in the android device, but none have adequately addressed this misdiagnosis problem.</a:t>
                </a:r>
              </a:p>
              <a:p>
                <a:pPr marL="285750" indent="-285750" algn="just">
                  <a:buFont typeface="Wingdings" panose="05000000000000000000" pitchFamily="2" charset="2"/>
                  <a:buChar char="Ø"/>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Times New Roman" panose="02020603050405020304" pitchFamily="18" charset="0"/>
                  </a:rPr>
                  <a:t>Also, similar studies that have proposed models for evaluation of such performance classification mostly do not consider the heterogeneity and the size of the data</a:t>
                </a:r>
              </a:p>
              <a:p>
                <a:pPr marL="285750" indent="-285750" algn="just">
                  <a:buFont typeface="Wingdings" panose="05000000000000000000" pitchFamily="2" charset="2"/>
                  <a:buChar char="Ø"/>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To overcome all this, we use machine learning packages available in the scikit-learn library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rtl="0">
                  <a:spcBef>
                    <a:spcPts val="0"/>
                  </a:spcBef>
                  <a:spcAft>
                    <a:spcPts val="0"/>
                  </a:spcAft>
                  <a:buNone/>
                </a:pPr>
                <a:endParaRPr dirty="0">
                  <a:solidFill>
                    <a:schemeClr val="dk1"/>
                  </a:solidFill>
                  <a:latin typeface="Roboto"/>
                  <a:ea typeface="Roboto"/>
                  <a:cs typeface="Roboto"/>
                  <a:sym typeface="Roboto"/>
                </a:endParaRPr>
              </a:p>
            </p:txBody>
          </p:sp>
          <p:sp>
            <p:nvSpPr>
              <p:cNvPr id="2099" name="Google Shape;2099;p42"/>
              <p:cNvSpPr txBox="1"/>
              <p:nvPr/>
            </p:nvSpPr>
            <p:spPr>
              <a:xfrm>
                <a:off x="457875" y="2235649"/>
                <a:ext cx="2278075"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1"/>
                  </a:solidFill>
                  <a:latin typeface="Fira Sans Extra Condensed Medium"/>
                  <a:ea typeface="Fira Sans Extra Condensed Medium"/>
                  <a:cs typeface="Fira Sans Extra Condensed Medium"/>
                  <a:sym typeface="Fira Sans Extra Condensed Medium"/>
                </a:endParaRPr>
              </a:p>
            </p:txBody>
          </p:sp>
        </p:grpSp>
        <p:grpSp>
          <p:nvGrpSpPr>
            <p:cNvPr id="2101" name="Google Shape;2101;p42"/>
            <p:cNvGrpSpPr/>
            <p:nvPr/>
          </p:nvGrpSpPr>
          <p:grpSpPr>
            <a:xfrm>
              <a:off x="5455227" y="1716275"/>
              <a:ext cx="3232121" cy="1966373"/>
              <a:chOff x="5455227" y="1716275"/>
              <a:chExt cx="3232121" cy="1966373"/>
            </a:xfrm>
          </p:grpSpPr>
          <p:sp>
            <p:nvSpPr>
              <p:cNvPr id="2132" name="Google Shape;2132;p42"/>
              <p:cNvSpPr/>
              <p:nvPr/>
            </p:nvSpPr>
            <p:spPr>
              <a:xfrm>
                <a:off x="5455227" y="3620033"/>
                <a:ext cx="96118" cy="62615"/>
              </a:xfrm>
              <a:custGeom>
                <a:avLst/>
                <a:gdLst/>
                <a:ahLst/>
                <a:cxnLst/>
                <a:rect l="l" t="t" r="r" b="b"/>
                <a:pathLst>
                  <a:path w="1466" h="955" extrusionOk="0">
                    <a:moveTo>
                      <a:pt x="726" y="1"/>
                    </a:moveTo>
                    <a:cubicBezTo>
                      <a:pt x="714" y="1"/>
                      <a:pt x="706" y="5"/>
                      <a:pt x="703" y="14"/>
                    </a:cubicBezTo>
                    <a:cubicBezTo>
                      <a:pt x="656" y="109"/>
                      <a:pt x="929" y="395"/>
                      <a:pt x="929" y="395"/>
                    </a:cubicBezTo>
                    <a:cubicBezTo>
                      <a:pt x="929" y="395"/>
                      <a:pt x="271" y="144"/>
                      <a:pt x="70" y="144"/>
                    </a:cubicBezTo>
                    <a:cubicBezTo>
                      <a:pt x="35" y="144"/>
                      <a:pt x="14" y="151"/>
                      <a:pt x="13" y="169"/>
                    </a:cubicBezTo>
                    <a:cubicBezTo>
                      <a:pt x="1" y="288"/>
                      <a:pt x="489" y="657"/>
                      <a:pt x="620" y="740"/>
                    </a:cubicBezTo>
                    <a:cubicBezTo>
                      <a:pt x="751" y="824"/>
                      <a:pt x="1203" y="955"/>
                      <a:pt x="1203" y="955"/>
                    </a:cubicBezTo>
                    <a:cubicBezTo>
                      <a:pt x="1203" y="955"/>
                      <a:pt x="1465" y="609"/>
                      <a:pt x="1406" y="478"/>
                    </a:cubicBezTo>
                    <a:cubicBezTo>
                      <a:pt x="1406" y="478"/>
                      <a:pt x="848" y="1"/>
                      <a:pt x="726" y="1"/>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txBox="1"/>
              <p:nvPr/>
            </p:nvSpPr>
            <p:spPr>
              <a:xfrm>
                <a:off x="6409148" y="2649637"/>
                <a:ext cx="22782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solidFill>
                    <a:schemeClr val="dk1"/>
                  </a:solidFill>
                  <a:latin typeface="Roboto"/>
                  <a:ea typeface="Roboto"/>
                  <a:cs typeface="Roboto"/>
                  <a:sym typeface="Roboto"/>
                </a:endParaRPr>
              </a:p>
            </p:txBody>
          </p:sp>
          <p:sp>
            <p:nvSpPr>
              <p:cNvPr id="2138" name="Google Shape;2138;p42"/>
              <p:cNvSpPr txBox="1"/>
              <p:nvPr/>
            </p:nvSpPr>
            <p:spPr>
              <a:xfrm>
                <a:off x="6409148" y="2235649"/>
                <a:ext cx="2278075"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139" name="Google Shape;2139;p42"/>
              <p:cNvSpPr txBox="1"/>
              <p:nvPr/>
            </p:nvSpPr>
            <p:spPr>
              <a:xfrm>
                <a:off x="6409097" y="1716275"/>
                <a:ext cx="2278200" cy="46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3800" b="1" dirty="0">
                  <a:solidFill>
                    <a:schemeClr val="accent3"/>
                  </a:solidFill>
                  <a:latin typeface="Fira Sans Extra Condensed"/>
                  <a:ea typeface="Fira Sans Extra Condensed"/>
                  <a:cs typeface="Fira Sans Extra Condensed"/>
                  <a:sym typeface="Fira Sans Extra Condensed"/>
                </a:endParaRPr>
              </a:p>
            </p:txBody>
          </p:sp>
        </p:grpSp>
      </p:grpSp>
    </p:spTree>
    <p:extLst>
      <p:ext uri="{BB962C8B-B14F-4D97-AF65-F5344CB8AC3E}">
        <p14:creationId xmlns:p14="http://schemas.microsoft.com/office/powerpoint/2010/main" val="1455668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42"/>
          <p:cNvSpPr txBox="1">
            <a:spLocks noGrp="1"/>
          </p:cNvSpPr>
          <p:nvPr>
            <p:ph type="title"/>
          </p:nvPr>
        </p:nvSpPr>
        <p:spPr>
          <a:xfrm>
            <a:off x="2125775" y="352632"/>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PROPOSING SYSTEM</a:t>
            </a:r>
            <a:endParaRPr dirty="0">
              <a:latin typeface="Times New Roman" panose="02020603050405020304" pitchFamily="18" charset="0"/>
              <a:cs typeface="Times New Roman" panose="02020603050405020304" pitchFamily="18" charset="0"/>
            </a:endParaRPr>
          </a:p>
        </p:txBody>
      </p:sp>
      <p:grpSp>
        <p:nvGrpSpPr>
          <p:cNvPr id="2066" name="Google Shape;2066;p42"/>
          <p:cNvGrpSpPr/>
          <p:nvPr/>
        </p:nvGrpSpPr>
        <p:grpSpPr>
          <a:xfrm>
            <a:off x="-4039912" y="1104249"/>
            <a:ext cx="8833970" cy="3560575"/>
            <a:chOff x="457875" y="1158000"/>
            <a:chExt cx="8229473" cy="3560575"/>
          </a:xfrm>
        </p:grpSpPr>
        <p:grpSp>
          <p:nvGrpSpPr>
            <p:cNvPr id="2067" name="Google Shape;2067;p42"/>
            <p:cNvGrpSpPr/>
            <p:nvPr/>
          </p:nvGrpSpPr>
          <p:grpSpPr>
            <a:xfrm>
              <a:off x="457875" y="1716276"/>
              <a:ext cx="2278200" cy="1452061"/>
              <a:chOff x="457875" y="1716276"/>
              <a:chExt cx="2278200" cy="1452061"/>
            </a:xfrm>
          </p:grpSpPr>
          <p:sp>
            <p:nvSpPr>
              <p:cNvPr id="2098" name="Google Shape;2098;p42"/>
              <p:cNvSpPr txBox="1"/>
              <p:nvPr/>
            </p:nvSpPr>
            <p:spPr>
              <a:xfrm>
                <a:off x="457875" y="2649637"/>
                <a:ext cx="2278200" cy="51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sp>
            <p:nvSpPr>
              <p:cNvPr id="2099" name="Google Shape;2099;p42"/>
              <p:cNvSpPr txBox="1"/>
              <p:nvPr/>
            </p:nvSpPr>
            <p:spPr>
              <a:xfrm>
                <a:off x="457875" y="2235649"/>
                <a:ext cx="2278075"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100" name="Google Shape;2100;p42"/>
              <p:cNvSpPr txBox="1"/>
              <p:nvPr/>
            </p:nvSpPr>
            <p:spPr>
              <a:xfrm>
                <a:off x="457875" y="1716276"/>
                <a:ext cx="2278200" cy="3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800" b="1" dirty="0">
                  <a:solidFill>
                    <a:schemeClr val="accent1"/>
                  </a:solidFill>
                  <a:latin typeface="Fira Sans Extra Condensed"/>
                  <a:ea typeface="Fira Sans Extra Condensed"/>
                  <a:cs typeface="Fira Sans Extra Condensed"/>
                  <a:sym typeface="Fira Sans Extra Condensed"/>
                </a:endParaRPr>
              </a:p>
            </p:txBody>
          </p:sp>
        </p:grpSp>
        <p:grpSp>
          <p:nvGrpSpPr>
            <p:cNvPr id="2101" name="Google Shape;2101;p42"/>
            <p:cNvGrpSpPr/>
            <p:nvPr/>
          </p:nvGrpSpPr>
          <p:grpSpPr>
            <a:xfrm>
              <a:off x="4765155" y="1158000"/>
              <a:ext cx="3922193" cy="3560575"/>
              <a:chOff x="4765155" y="1158000"/>
              <a:chExt cx="3922193" cy="3560575"/>
            </a:xfrm>
          </p:grpSpPr>
          <p:grpSp>
            <p:nvGrpSpPr>
              <p:cNvPr id="2102" name="Google Shape;2102;p42"/>
              <p:cNvGrpSpPr/>
              <p:nvPr/>
            </p:nvGrpSpPr>
            <p:grpSpPr>
              <a:xfrm>
                <a:off x="4765155" y="1158000"/>
                <a:ext cx="1566020" cy="3560575"/>
                <a:chOff x="4765155" y="1158000"/>
                <a:chExt cx="1566020" cy="3560575"/>
              </a:xfrm>
            </p:grpSpPr>
            <p:sp>
              <p:nvSpPr>
                <p:cNvPr id="2103" name="Google Shape;2103;p42"/>
                <p:cNvSpPr/>
                <p:nvPr/>
              </p:nvSpPr>
              <p:spPr>
                <a:xfrm>
                  <a:off x="4996993" y="3818236"/>
                  <a:ext cx="1208494" cy="671779"/>
                </a:xfrm>
                <a:custGeom>
                  <a:avLst/>
                  <a:gdLst/>
                  <a:ahLst/>
                  <a:cxnLst/>
                  <a:rect l="l" t="t" r="r" b="b"/>
                  <a:pathLst>
                    <a:path w="18432" h="10246" extrusionOk="0">
                      <a:moveTo>
                        <a:pt x="14241" y="0"/>
                      </a:moveTo>
                      <a:cubicBezTo>
                        <a:pt x="13982" y="0"/>
                        <a:pt x="13723" y="57"/>
                        <a:pt x="13526" y="170"/>
                      </a:cubicBezTo>
                      <a:lnTo>
                        <a:pt x="394" y="7802"/>
                      </a:lnTo>
                      <a:cubicBezTo>
                        <a:pt x="1" y="8028"/>
                        <a:pt x="1" y="8397"/>
                        <a:pt x="394" y="8635"/>
                      </a:cubicBezTo>
                      <a:lnTo>
                        <a:pt x="3477" y="10076"/>
                      </a:lnTo>
                      <a:cubicBezTo>
                        <a:pt x="3674" y="10189"/>
                        <a:pt x="3933" y="10246"/>
                        <a:pt x="4192" y="10246"/>
                      </a:cubicBezTo>
                      <a:cubicBezTo>
                        <a:pt x="4451" y="10246"/>
                        <a:pt x="4710" y="10189"/>
                        <a:pt x="4906" y="10076"/>
                      </a:cubicBezTo>
                      <a:lnTo>
                        <a:pt x="18039" y="2444"/>
                      </a:lnTo>
                      <a:cubicBezTo>
                        <a:pt x="18432" y="2206"/>
                        <a:pt x="18432" y="1837"/>
                        <a:pt x="18027" y="1611"/>
                      </a:cubicBezTo>
                      <a:lnTo>
                        <a:pt x="14955" y="170"/>
                      </a:lnTo>
                      <a:cubicBezTo>
                        <a:pt x="14759" y="57"/>
                        <a:pt x="14500" y="0"/>
                        <a:pt x="14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4765155" y="1158000"/>
                  <a:ext cx="1275633" cy="3072638"/>
                </a:xfrm>
                <a:custGeom>
                  <a:avLst/>
                  <a:gdLst/>
                  <a:ahLst/>
                  <a:cxnLst/>
                  <a:rect l="l" t="t" r="r" b="b"/>
                  <a:pathLst>
                    <a:path w="19456" h="46864" extrusionOk="0">
                      <a:moveTo>
                        <a:pt x="19421" y="981"/>
                      </a:moveTo>
                      <a:lnTo>
                        <a:pt x="19455" y="1001"/>
                      </a:lnTo>
                      <a:cubicBezTo>
                        <a:pt x="19444" y="994"/>
                        <a:pt x="19433" y="988"/>
                        <a:pt x="19421" y="981"/>
                      </a:cubicBezTo>
                      <a:close/>
                      <a:moveTo>
                        <a:pt x="17312" y="1"/>
                      </a:moveTo>
                      <a:cubicBezTo>
                        <a:pt x="17265" y="1"/>
                        <a:pt x="17217" y="13"/>
                        <a:pt x="17169" y="13"/>
                      </a:cubicBezTo>
                      <a:lnTo>
                        <a:pt x="17122" y="13"/>
                      </a:lnTo>
                      <a:cubicBezTo>
                        <a:pt x="17086" y="25"/>
                        <a:pt x="17062" y="25"/>
                        <a:pt x="17038" y="25"/>
                      </a:cubicBezTo>
                      <a:cubicBezTo>
                        <a:pt x="16991" y="37"/>
                        <a:pt x="16955" y="37"/>
                        <a:pt x="16908" y="49"/>
                      </a:cubicBezTo>
                      <a:cubicBezTo>
                        <a:pt x="16896" y="49"/>
                        <a:pt x="16884" y="49"/>
                        <a:pt x="16872" y="60"/>
                      </a:cubicBezTo>
                      <a:lnTo>
                        <a:pt x="16836" y="60"/>
                      </a:lnTo>
                      <a:cubicBezTo>
                        <a:pt x="16824" y="60"/>
                        <a:pt x="16800" y="72"/>
                        <a:pt x="16777" y="72"/>
                      </a:cubicBezTo>
                      <a:cubicBezTo>
                        <a:pt x="16741" y="84"/>
                        <a:pt x="16693" y="96"/>
                        <a:pt x="16657" y="108"/>
                      </a:cubicBezTo>
                      <a:cubicBezTo>
                        <a:pt x="16634" y="120"/>
                        <a:pt x="16598" y="132"/>
                        <a:pt x="16574" y="132"/>
                      </a:cubicBezTo>
                      <a:cubicBezTo>
                        <a:pt x="16574" y="144"/>
                        <a:pt x="16562" y="144"/>
                        <a:pt x="16550" y="144"/>
                      </a:cubicBezTo>
                      <a:lnTo>
                        <a:pt x="16538" y="144"/>
                      </a:lnTo>
                      <a:cubicBezTo>
                        <a:pt x="16491" y="168"/>
                        <a:pt x="16455" y="180"/>
                        <a:pt x="16407" y="191"/>
                      </a:cubicBezTo>
                      <a:cubicBezTo>
                        <a:pt x="16372" y="215"/>
                        <a:pt x="16336" y="227"/>
                        <a:pt x="16288" y="251"/>
                      </a:cubicBezTo>
                      <a:cubicBezTo>
                        <a:pt x="16288" y="251"/>
                        <a:pt x="16276" y="251"/>
                        <a:pt x="16265" y="263"/>
                      </a:cubicBezTo>
                      <a:lnTo>
                        <a:pt x="16253" y="263"/>
                      </a:lnTo>
                      <a:cubicBezTo>
                        <a:pt x="16217" y="275"/>
                        <a:pt x="16193" y="287"/>
                        <a:pt x="16169" y="299"/>
                      </a:cubicBezTo>
                      <a:cubicBezTo>
                        <a:pt x="16134" y="322"/>
                        <a:pt x="16086" y="346"/>
                        <a:pt x="16050" y="370"/>
                      </a:cubicBezTo>
                      <a:cubicBezTo>
                        <a:pt x="16015" y="382"/>
                        <a:pt x="15979" y="406"/>
                        <a:pt x="15955" y="418"/>
                      </a:cubicBezTo>
                      <a:lnTo>
                        <a:pt x="3025" y="7883"/>
                      </a:lnTo>
                      <a:cubicBezTo>
                        <a:pt x="3013" y="7895"/>
                        <a:pt x="3001" y="7895"/>
                        <a:pt x="2989" y="7907"/>
                      </a:cubicBezTo>
                      <a:cubicBezTo>
                        <a:pt x="2953" y="7930"/>
                        <a:pt x="2906" y="7954"/>
                        <a:pt x="2858" y="7978"/>
                      </a:cubicBezTo>
                      <a:cubicBezTo>
                        <a:pt x="2822" y="8014"/>
                        <a:pt x="2775" y="8038"/>
                        <a:pt x="2739" y="8061"/>
                      </a:cubicBezTo>
                      <a:cubicBezTo>
                        <a:pt x="2727" y="8073"/>
                        <a:pt x="2727" y="8073"/>
                        <a:pt x="2715" y="8073"/>
                      </a:cubicBezTo>
                      <a:cubicBezTo>
                        <a:pt x="2715" y="8085"/>
                        <a:pt x="2703" y="8085"/>
                        <a:pt x="2703" y="8097"/>
                      </a:cubicBezTo>
                      <a:cubicBezTo>
                        <a:pt x="2668" y="8109"/>
                        <a:pt x="2632" y="8133"/>
                        <a:pt x="2608" y="8157"/>
                      </a:cubicBezTo>
                      <a:cubicBezTo>
                        <a:pt x="2560" y="8192"/>
                        <a:pt x="2513" y="8228"/>
                        <a:pt x="2465" y="8264"/>
                      </a:cubicBezTo>
                      <a:cubicBezTo>
                        <a:pt x="2453" y="8276"/>
                        <a:pt x="2441" y="8288"/>
                        <a:pt x="2430" y="8300"/>
                      </a:cubicBezTo>
                      <a:cubicBezTo>
                        <a:pt x="2418" y="8311"/>
                        <a:pt x="2406" y="8311"/>
                        <a:pt x="2394" y="8323"/>
                      </a:cubicBezTo>
                      <a:cubicBezTo>
                        <a:pt x="2370" y="8335"/>
                        <a:pt x="2358" y="8359"/>
                        <a:pt x="2334" y="8371"/>
                      </a:cubicBezTo>
                      <a:cubicBezTo>
                        <a:pt x="2287" y="8407"/>
                        <a:pt x="2251" y="8454"/>
                        <a:pt x="2203" y="8490"/>
                      </a:cubicBezTo>
                      <a:cubicBezTo>
                        <a:pt x="2179" y="8514"/>
                        <a:pt x="2156" y="8526"/>
                        <a:pt x="2144" y="8550"/>
                      </a:cubicBezTo>
                      <a:cubicBezTo>
                        <a:pt x="2132" y="8561"/>
                        <a:pt x="2120" y="8561"/>
                        <a:pt x="2108" y="8573"/>
                      </a:cubicBezTo>
                      <a:cubicBezTo>
                        <a:pt x="2096" y="8585"/>
                        <a:pt x="2084" y="8597"/>
                        <a:pt x="2072" y="8609"/>
                      </a:cubicBezTo>
                      <a:cubicBezTo>
                        <a:pt x="2025" y="8657"/>
                        <a:pt x="1977" y="8692"/>
                        <a:pt x="1941" y="8740"/>
                      </a:cubicBezTo>
                      <a:cubicBezTo>
                        <a:pt x="1918" y="8764"/>
                        <a:pt x="1882" y="8800"/>
                        <a:pt x="1858" y="8823"/>
                      </a:cubicBezTo>
                      <a:cubicBezTo>
                        <a:pt x="1846" y="8835"/>
                        <a:pt x="1846" y="8847"/>
                        <a:pt x="1834" y="8847"/>
                      </a:cubicBezTo>
                      <a:cubicBezTo>
                        <a:pt x="1834" y="8859"/>
                        <a:pt x="1822" y="8859"/>
                        <a:pt x="1810" y="8871"/>
                      </a:cubicBezTo>
                      <a:cubicBezTo>
                        <a:pt x="1775" y="8907"/>
                        <a:pt x="1739" y="8954"/>
                        <a:pt x="1703" y="9002"/>
                      </a:cubicBezTo>
                      <a:cubicBezTo>
                        <a:pt x="1656" y="9050"/>
                        <a:pt x="1620" y="9085"/>
                        <a:pt x="1584" y="9133"/>
                      </a:cubicBezTo>
                      <a:cubicBezTo>
                        <a:pt x="1584" y="9145"/>
                        <a:pt x="1572" y="9145"/>
                        <a:pt x="1572" y="9145"/>
                      </a:cubicBezTo>
                      <a:cubicBezTo>
                        <a:pt x="1537" y="9193"/>
                        <a:pt x="1501" y="9228"/>
                        <a:pt x="1465" y="9276"/>
                      </a:cubicBezTo>
                      <a:cubicBezTo>
                        <a:pt x="1417" y="9335"/>
                        <a:pt x="1370" y="9395"/>
                        <a:pt x="1334" y="9454"/>
                      </a:cubicBezTo>
                      <a:cubicBezTo>
                        <a:pt x="1263" y="9550"/>
                        <a:pt x="1203" y="9633"/>
                        <a:pt x="1144" y="9728"/>
                      </a:cubicBezTo>
                      <a:cubicBezTo>
                        <a:pt x="1132" y="9740"/>
                        <a:pt x="1120" y="9752"/>
                        <a:pt x="1120" y="9764"/>
                      </a:cubicBezTo>
                      <a:cubicBezTo>
                        <a:pt x="1072" y="9824"/>
                        <a:pt x="1036" y="9895"/>
                        <a:pt x="1001" y="9955"/>
                      </a:cubicBezTo>
                      <a:cubicBezTo>
                        <a:pt x="965" y="10002"/>
                        <a:pt x="941" y="10050"/>
                        <a:pt x="917" y="10085"/>
                      </a:cubicBezTo>
                      <a:cubicBezTo>
                        <a:pt x="906" y="10097"/>
                        <a:pt x="906" y="10109"/>
                        <a:pt x="894" y="10121"/>
                      </a:cubicBezTo>
                      <a:cubicBezTo>
                        <a:pt x="882" y="10145"/>
                        <a:pt x="870" y="10169"/>
                        <a:pt x="846" y="10205"/>
                      </a:cubicBezTo>
                      <a:cubicBezTo>
                        <a:pt x="822" y="10252"/>
                        <a:pt x="786" y="10300"/>
                        <a:pt x="763" y="10359"/>
                      </a:cubicBezTo>
                      <a:cubicBezTo>
                        <a:pt x="739" y="10395"/>
                        <a:pt x="715" y="10443"/>
                        <a:pt x="703" y="10478"/>
                      </a:cubicBezTo>
                      <a:cubicBezTo>
                        <a:pt x="691" y="10490"/>
                        <a:pt x="691" y="10502"/>
                        <a:pt x="679" y="10514"/>
                      </a:cubicBezTo>
                      <a:cubicBezTo>
                        <a:pt x="679" y="10526"/>
                        <a:pt x="679" y="10526"/>
                        <a:pt x="667" y="10538"/>
                      </a:cubicBezTo>
                      <a:cubicBezTo>
                        <a:pt x="644" y="10586"/>
                        <a:pt x="620" y="10645"/>
                        <a:pt x="596" y="10693"/>
                      </a:cubicBezTo>
                      <a:cubicBezTo>
                        <a:pt x="572" y="10740"/>
                        <a:pt x="548" y="10788"/>
                        <a:pt x="525" y="10847"/>
                      </a:cubicBezTo>
                      <a:cubicBezTo>
                        <a:pt x="525" y="10847"/>
                        <a:pt x="525" y="10859"/>
                        <a:pt x="513" y="10859"/>
                      </a:cubicBezTo>
                      <a:cubicBezTo>
                        <a:pt x="513" y="10871"/>
                        <a:pt x="513" y="10871"/>
                        <a:pt x="513" y="10883"/>
                      </a:cubicBezTo>
                      <a:cubicBezTo>
                        <a:pt x="489" y="10919"/>
                        <a:pt x="477" y="10955"/>
                        <a:pt x="465" y="10990"/>
                      </a:cubicBezTo>
                      <a:cubicBezTo>
                        <a:pt x="441" y="11038"/>
                        <a:pt x="429" y="11086"/>
                        <a:pt x="405" y="11133"/>
                      </a:cubicBezTo>
                      <a:cubicBezTo>
                        <a:pt x="382" y="11181"/>
                        <a:pt x="370" y="11228"/>
                        <a:pt x="346" y="11288"/>
                      </a:cubicBezTo>
                      <a:cubicBezTo>
                        <a:pt x="334" y="11336"/>
                        <a:pt x="310" y="11383"/>
                        <a:pt x="298" y="11443"/>
                      </a:cubicBezTo>
                      <a:cubicBezTo>
                        <a:pt x="274" y="11490"/>
                        <a:pt x="263" y="11538"/>
                        <a:pt x="251" y="11598"/>
                      </a:cubicBezTo>
                      <a:cubicBezTo>
                        <a:pt x="227" y="11645"/>
                        <a:pt x="215" y="11705"/>
                        <a:pt x="203" y="11752"/>
                      </a:cubicBezTo>
                      <a:cubicBezTo>
                        <a:pt x="179" y="11812"/>
                        <a:pt x="167" y="11860"/>
                        <a:pt x="155" y="11919"/>
                      </a:cubicBezTo>
                      <a:cubicBezTo>
                        <a:pt x="144" y="11967"/>
                        <a:pt x="132" y="12014"/>
                        <a:pt x="120" y="12074"/>
                      </a:cubicBezTo>
                      <a:cubicBezTo>
                        <a:pt x="108" y="12121"/>
                        <a:pt x="96" y="12181"/>
                        <a:pt x="84" y="12229"/>
                      </a:cubicBezTo>
                      <a:cubicBezTo>
                        <a:pt x="84" y="12276"/>
                        <a:pt x="72" y="12336"/>
                        <a:pt x="60" y="12383"/>
                      </a:cubicBezTo>
                      <a:cubicBezTo>
                        <a:pt x="48" y="12431"/>
                        <a:pt x="48" y="12491"/>
                        <a:pt x="36" y="12538"/>
                      </a:cubicBezTo>
                      <a:cubicBezTo>
                        <a:pt x="36" y="12562"/>
                        <a:pt x="36" y="12598"/>
                        <a:pt x="24" y="12622"/>
                      </a:cubicBezTo>
                      <a:cubicBezTo>
                        <a:pt x="24" y="12633"/>
                        <a:pt x="24" y="12633"/>
                        <a:pt x="24" y="12633"/>
                      </a:cubicBezTo>
                      <a:cubicBezTo>
                        <a:pt x="24" y="12657"/>
                        <a:pt x="24" y="12669"/>
                        <a:pt x="24" y="12681"/>
                      </a:cubicBezTo>
                      <a:cubicBezTo>
                        <a:pt x="13" y="12729"/>
                        <a:pt x="13" y="12788"/>
                        <a:pt x="13" y="12836"/>
                      </a:cubicBezTo>
                      <a:cubicBezTo>
                        <a:pt x="13" y="12848"/>
                        <a:pt x="13" y="12848"/>
                        <a:pt x="13" y="12860"/>
                      </a:cubicBezTo>
                      <a:cubicBezTo>
                        <a:pt x="13" y="12872"/>
                        <a:pt x="13" y="12883"/>
                        <a:pt x="13" y="12895"/>
                      </a:cubicBezTo>
                      <a:cubicBezTo>
                        <a:pt x="13" y="12919"/>
                        <a:pt x="1" y="12955"/>
                        <a:pt x="1" y="12979"/>
                      </a:cubicBezTo>
                      <a:cubicBezTo>
                        <a:pt x="1" y="13026"/>
                        <a:pt x="1" y="13074"/>
                        <a:pt x="1" y="13110"/>
                      </a:cubicBezTo>
                      <a:lnTo>
                        <a:pt x="96" y="44137"/>
                      </a:lnTo>
                      <a:cubicBezTo>
                        <a:pt x="96" y="44197"/>
                        <a:pt x="96" y="44244"/>
                        <a:pt x="96" y="44292"/>
                      </a:cubicBezTo>
                      <a:cubicBezTo>
                        <a:pt x="96" y="44340"/>
                        <a:pt x="96" y="44387"/>
                        <a:pt x="108" y="44435"/>
                      </a:cubicBezTo>
                      <a:cubicBezTo>
                        <a:pt x="108" y="44447"/>
                        <a:pt x="108" y="44459"/>
                        <a:pt x="108" y="44471"/>
                      </a:cubicBezTo>
                      <a:cubicBezTo>
                        <a:pt x="108" y="44471"/>
                        <a:pt x="108" y="44483"/>
                        <a:pt x="108" y="44494"/>
                      </a:cubicBezTo>
                      <a:cubicBezTo>
                        <a:pt x="108" y="44518"/>
                        <a:pt x="120" y="44554"/>
                        <a:pt x="120" y="44578"/>
                      </a:cubicBezTo>
                      <a:cubicBezTo>
                        <a:pt x="120" y="44625"/>
                        <a:pt x="132" y="44673"/>
                        <a:pt x="144" y="44721"/>
                      </a:cubicBezTo>
                      <a:cubicBezTo>
                        <a:pt x="144" y="44745"/>
                        <a:pt x="144" y="44756"/>
                        <a:pt x="155" y="44780"/>
                      </a:cubicBezTo>
                      <a:cubicBezTo>
                        <a:pt x="155" y="44792"/>
                        <a:pt x="155" y="44804"/>
                        <a:pt x="155" y="44816"/>
                      </a:cubicBezTo>
                      <a:cubicBezTo>
                        <a:pt x="167" y="44828"/>
                        <a:pt x="167" y="44852"/>
                        <a:pt x="167" y="44875"/>
                      </a:cubicBezTo>
                      <a:cubicBezTo>
                        <a:pt x="179" y="44923"/>
                        <a:pt x="191" y="44971"/>
                        <a:pt x="215" y="45030"/>
                      </a:cubicBezTo>
                      <a:cubicBezTo>
                        <a:pt x="215" y="45042"/>
                        <a:pt x="215" y="45054"/>
                        <a:pt x="227" y="45066"/>
                      </a:cubicBezTo>
                      <a:cubicBezTo>
                        <a:pt x="227" y="45078"/>
                        <a:pt x="227" y="45090"/>
                        <a:pt x="239" y="45114"/>
                      </a:cubicBezTo>
                      <a:cubicBezTo>
                        <a:pt x="251" y="45137"/>
                        <a:pt x="251" y="45161"/>
                        <a:pt x="263" y="45185"/>
                      </a:cubicBezTo>
                      <a:cubicBezTo>
                        <a:pt x="286" y="45233"/>
                        <a:pt x="298" y="45280"/>
                        <a:pt x="322" y="45328"/>
                      </a:cubicBezTo>
                      <a:cubicBezTo>
                        <a:pt x="322" y="45328"/>
                        <a:pt x="334" y="45340"/>
                        <a:pt x="334" y="45352"/>
                      </a:cubicBezTo>
                      <a:cubicBezTo>
                        <a:pt x="370" y="45435"/>
                        <a:pt x="405" y="45495"/>
                        <a:pt x="453" y="45566"/>
                      </a:cubicBezTo>
                      <a:cubicBezTo>
                        <a:pt x="465" y="45578"/>
                        <a:pt x="465" y="45590"/>
                        <a:pt x="477" y="45602"/>
                      </a:cubicBezTo>
                      <a:cubicBezTo>
                        <a:pt x="513" y="45649"/>
                        <a:pt x="548" y="45697"/>
                        <a:pt x="584" y="45757"/>
                      </a:cubicBezTo>
                      <a:cubicBezTo>
                        <a:pt x="608" y="45768"/>
                        <a:pt x="620" y="45780"/>
                        <a:pt x="632" y="45804"/>
                      </a:cubicBezTo>
                      <a:cubicBezTo>
                        <a:pt x="667" y="45840"/>
                        <a:pt x="715" y="45876"/>
                        <a:pt x="751" y="45911"/>
                      </a:cubicBezTo>
                      <a:cubicBezTo>
                        <a:pt x="763" y="45923"/>
                        <a:pt x="786" y="45935"/>
                        <a:pt x="798" y="45959"/>
                      </a:cubicBezTo>
                      <a:cubicBezTo>
                        <a:pt x="858" y="45995"/>
                        <a:pt x="917" y="46042"/>
                        <a:pt x="977" y="46078"/>
                      </a:cubicBezTo>
                      <a:lnTo>
                        <a:pt x="2263" y="46823"/>
                      </a:lnTo>
                      <a:lnTo>
                        <a:pt x="2263" y="46823"/>
                      </a:lnTo>
                      <a:cubicBezTo>
                        <a:pt x="2222" y="46796"/>
                        <a:pt x="2187" y="46768"/>
                        <a:pt x="2156" y="46745"/>
                      </a:cubicBezTo>
                      <a:cubicBezTo>
                        <a:pt x="2132" y="46733"/>
                        <a:pt x="2120" y="46709"/>
                        <a:pt x="2108" y="46697"/>
                      </a:cubicBezTo>
                      <a:cubicBezTo>
                        <a:pt x="2060" y="46661"/>
                        <a:pt x="2025" y="46626"/>
                        <a:pt x="1989" y="46590"/>
                      </a:cubicBezTo>
                      <a:cubicBezTo>
                        <a:pt x="1977" y="46578"/>
                        <a:pt x="1953" y="46554"/>
                        <a:pt x="1941" y="46542"/>
                      </a:cubicBezTo>
                      <a:cubicBezTo>
                        <a:pt x="1906" y="46495"/>
                        <a:pt x="1858" y="46435"/>
                        <a:pt x="1822" y="46388"/>
                      </a:cubicBezTo>
                      <a:cubicBezTo>
                        <a:pt x="1822" y="46376"/>
                        <a:pt x="1810" y="46364"/>
                        <a:pt x="1810" y="46352"/>
                      </a:cubicBezTo>
                      <a:cubicBezTo>
                        <a:pt x="1763" y="46292"/>
                        <a:pt x="1727" y="46209"/>
                        <a:pt x="1691" y="46138"/>
                      </a:cubicBezTo>
                      <a:cubicBezTo>
                        <a:pt x="1679" y="46126"/>
                        <a:pt x="1679" y="46126"/>
                        <a:pt x="1679" y="46114"/>
                      </a:cubicBezTo>
                      <a:cubicBezTo>
                        <a:pt x="1644" y="46042"/>
                        <a:pt x="1620" y="45971"/>
                        <a:pt x="1596" y="45899"/>
                      </a:cubicBezTo>
                      <a:cubicBezTo>
                        <a:pt x="1584" y="45888"/>
                        <a:pt x="1584" y="45864"/>
                        <a:pt x="1572" y="45852"/>
                      </a:cubicBezTo>
                      <a:cubicBezTo>
                        <a:pt x="1548" y="45768"/>
                        <a:pt x="1525" y="45685"/>
                        <a:pt x="1513" y="45602"/>
                      </a:cubicBezTo>
                      <a:cubicBezTo>
                        <a:pt x="1513" y="45590"/>
                        <a:pt x="1513" y="45578"/>
                        <a:pt x="1501" y="45566"/>
                      </a:cubicBezTo>
                      <a:cubicBezTo>
                        <a:pt x="1489" y="45471"/>
                        <a:pt x="1477" y="45376"/>
                        <a:pt x="1465" y="45280"/>
                      </a:cubicBezTo>
                      <a:cubicBezTo>
                        <a:pt x="1465" y="45268"/>
                        <a:pt x="1465" y="45268"/>
                        <a:pt x="1465" y="45256"/>
                      </a:cubicBezTo>
                      <a:cubicBezTo>
                        <a:pt x="1453" y="45149"/>
                        <a:pt x="1441" y="45042"/>
                        <a:pt x="1441" y="44923"/>
                      </a:cubicBezTo>
                      <a:lnTo>
                        <a:pt x="1358" y="13907"/>
                      </a:lnTo>
                      <a:cubicBezTo>
                        <a:pt x="1358" y="13812"/>
                        <a:pt x="1358" y="13729"/>
                        <a:pt x="1370" y="13645"/>
                      </a:cubicBezTo>
                      <a:cubicBezTo>
                        <a:pt x="1370" y="13634"/>
                        <a:pt x="1370" y="13634"/>
                        <a:pt x="1370" y="13622"/>
                      </a:cubicBezTo>
                      <a:cubicBezTo>
                        <a:pt x="1370" y="13538"/>
                        <a:pt x="1382" y="13455"/>
                        <a:pt x="1394" y="13372"/>
                      </a:cubicBezTo>
                      <a:cubicBezTo>
                        <a:pt x="1394" y="13360"/>
                        <a:pt x="1394" y="13360"/>
                        <a:pt x="1394" y="13348"/>
                      </a:cubicBezTo>
                      <a:cubicBezTo>
                        <a:pt x="1406" y="13264"/>
                        <a:pt x="1417" y="13181"/>
                        <a:pt x="1429" y="13098"/>
                      </a:cubicBezTo>
                      <a:cubicBezTo>
                        <a:pt x="1429" y="13086"/>
                        <a:pt x="1429" y="13074"/>
                        <a:pt x="1429" y="13062"/>
                      </a:cubicBezTo>
                      <a:cubicBezTo>
                        <a:pt x="1453" y="12979"/>
                        <a:pt x="1465" y="12895"/>
                        <a:pt x="1489" y="12812"/>
                      </a:cubicBezTo>
                      <a:cubicBezTo>
                        <a:pt x="1489" y="12800"/>
                        <a:pt x="1489" y="12788"/>
                        <a:pt x="1489" y="12776"/>
                      </a:cubicBezTo>
                      <a:cubicBezTo>
                        <a:pt x="1513" y="12693"/>
                        <a:pt x="1537" y="12598"/>
                        <a:pt x="1560" y="12514"/>
                      </a:cubicBezTo>
                      <a:cubicBezTo>
                        <a:pt x="1560" y="12514"/>
                        <a:pt x="1560" y="12502"/>
                        <a:pt x="1560" y="12502"/>
                      </a:cubicBezTo>
                      <a:cubicBezTo>
                        <a:pt x="1644" y="12229"/>
                        <a:pt x="1739" y="11943"/>
                        <a:pt x="1870" y="11669"/>
                      </a:cubicBezTo>
                      <a:cubicBezTo>
                        <a:pt x="1870" y="11657"/>
                        <a:pt x="1870" y="11657"/>
                        <a:pt x="1870" y="11645"/>
                      </a:cubicBezTo>
                      <a:cubicBezTo>
                        <a:pt x="1929" y="11538"/>
                        <a:pt x="1977" y="11419"/>
                        <a:pt x="2037" y="11300"/>
                      </a:cubicBezTo>
                      <a:cubicBezTo>
                        <a:pt x="2049" y="11288"/>
                        <a:pt x="2049" y="11276"/>
                        <a:pt x="2049" y="11264"/>
                      </a:cubicBezTo>
                      <a:cubicBezTo>
                        <a:pt x="2096" y="11169"/>
                        <a:pt x="2156" y="11074"/>
                        <a:pt x="2203" y="10990"/>
                      </a:cubicBezTo>
                      <a:cubicBezTo>
                        <a:pt x="2215" y="10955"/>
                        <a:pt x="2239" y="10931"/>
                        <a:pt x="2251" y="10907"/>
                      </a:cubicBezTo>
                      <a:cubicBezTo>
                        <a:pt x="2287" y="10847"/>
                        <a:pt x="2322" y="10800"/>
                        <a:pt x="2346" y="10740"/>
                      </a:cubicBezTo>
                      <a:cubicBezTo>
                        <a:pt x="2394" y="10681"/>
                        <a:pt x="2430" y="10609"/>
                        <a:pt x="2477" y="10550"/>
                      </a:cubicBezTo>
                      <a:cubicBezTo>
                        <a:pt x="2537" y="10443"/>
                        <a:pt x="2608" y="10347"/>
                        <a:pt x="2680" y="10240"/>
                      </a:cubicBezTo>
                      <a:cubicBezTo>
                        <a:pt x="2763" y="10133"/>
                        <a:pt x="2846" y="10026"/>
                        <a:pt x="2930" y="9931"/>
                      </a:cubicBezTo>
                      <a:cubicBezTo>
                        <a:pt x="3013" y="9824"/>
                        <a:pt x="3108" y="9728"/>
                        <a:pt x="3192" y="9633"/>
                      </a:cubicBezTo>
                      <a:lnTo>
                        <a:pt x="3215" y="9609"/>
                      </a:lnTo>
                      <a:cubicBezTo>
                        <a:pt x="3299" y="9526"/>
                        <a:pt x="3382" y="9443"/>
                        <a:pt x="3465" y="9359"/>
                      </a:cubicBezTo>
                      <a:cubicBezTo>
                        <a:pt x="3477" y="9359"/>
                        <a:pt x="3477" y="9347"/>
                        <a:pt x="3489" y="9335"/>
                      </a:cubicBezTo>
                      <a:cubicBezTo>
                        <a:pt x="3573" y="9252"/>
                        <a:pt x="3668" y="9181"/>
                        <a:pt x="3751" y="9109"/>
                      </a:cubicBezTo>
                      <a:cubicBezTo>
                        <a:pt x="3763" y="9097"/>
                        <a:pt x="3775" y="9097"/>
                        <a:pt x="3775" y="9085"/>
                      </a:cubicBezTo>
                      <a:cubicBezTo>
                        <a:pt x="3870" y="9014"/>
                        <a:pt x="3965" y="8942"/>
                        <a:pt x="4061" y="8883"/>
                      </a:cubicBezTo>
                      <a:cubicBezTo>
                        <a:pt x="4061" y="8871"/>
                        <a:pt x="4061" y="8871"/>
                        <a:pt x="4073" y="8871"/>
                      </a:cubicBezTo>
                      <a:cubicBezTo>
                        <a:pt x="4168" y="8800"/>
                        <a:pt x="4275" y="8728"/>
                        <a:pt x="4370" y="8669"/>
                      </a:cubicBezTo>
                      <a:lnTo>
                        <a:pt x="17300" y="1203"/>
                      </a:lnTo>
                      <a:cubicBezTo>
                        <a:pt x="17408" y="1156"/>
                        <a:pt x="17503" y="1096"/>
                        <a:pt x="17598" y="1049"/>
                      </a:cubicBezTo>
                      <a:lnTo>
                        <a:pt x="17622" y="1049"/>
                      </a:lnTo>
                      <a:cubicBezTo>
                        <a:pt x="17717" y="1001"/>
                        <a:pt x="17812" y="965"/>
                        <a:pt x="17908" y="930"/>
                      </a:cubicBezTo>
                      <a:cubicBezTo>
                        <a:pt x="17920" y="930"/>
                        <a:pt x="17920" y="930"/>
                        <a:pt x="17931" y="918"/>
                      </a:cubicBezTo>
                      <a:cubicBezTo>
                        <a:pt x="18015" y="894"/>
                        <a:pt x="18110" y="870"/>
                        <a:pt x="18193" y="846"/>
                      </a:cubicBezTo>
                      <a:lnTo>
                        <a:pt x="18217" y="846"/>
                      </a:lnTo>
                      <a:cubicBezTo>
                        <a:pt x="18312" y="822"/>
                        <a:pt x="18396" y="811"/>
                        <a:pt x="18467" y="799"/>
                      </a:cubicBezTo>
                      <a:lnTo>
                        <a:pt x="18777" y="799"/>
                      </a:lnTo>
                      <a:cubicBezTo>
                        <a:pt x="18860" y="799"/>
                        <a:pt x="18932" y="811"/>
                        <a:pt x="19003" y="822"/>
                      </a:cubicBezTo>
                      <a:cubicBezTo>
                        <a:pt x="19015" y="834"/>
                        <a:pt x="19027" y="834"/>
                        <a:pt x="19039" y="834"/>
                      </a:cubicBezTo>
                      <a:cubicBezTo>
                        <a:pt x="19110" y="858"/>
                        <a:pt x="19170" y="870"/>
                        <a:pt x="19229" y="894"/>
                      </a:cubicBezTo>
                      <a:cubicBezTo>
                        <a:pt x="19241" y="894"/>
                        <a:pt x="19253" y="906"/>
                        <a:pt x="19265" y="906"/>
                      </a:cubicBezTo>
                      <a:cubicBezTo>
                        <a:pt x="19313" y="925"/>
                        <a:pt x="19370" y="953"/>
                        <a:pt x="19421" y="981"/>
                      </a:cubicBezTo>
                      <a:lnTo>
                        <a:pt x="19421" y="981"/>
                      </a:lnTo>
                      <a:lnTo>
                        <a:pt x="18098" y="215"/>
                      </a:lnTo>
                      <a:cubicBezTo>
                        <a:pt x="18039" y="180"/>
                        <a:pt x="17979" y="144"/>
                        <a:pt x="17908" y="120"/>
                      </a:cubicBezTo>
                      <a:cubicBezTo>
                        <a:pt x="17896" y="108"/>
                        <a:pt x="17884" y="108"/>
                        <a:pt x="17872" y="108"/>
                      </a:cubicBezTo>
                      <a:cubicBezTo>
                        <a:pt x="17872" y="108"/>
                        <a:pt x="17860" y="96"/>
                        <a:pt x="17860" y="96"/>
                      </a:cubicBezTo>
                      <a:cubicBezTo>
                        <a:pt x="17800" y="72"/>
                        <a:pt x="17741" y="60"/>
                        <a:pt x="17693" y="49"/>
                      </a:cubicBezTo>
                      <a:cubicBezTo>
                        <a:pt x="17670" y="49"/>
                        <a:pt x="17658" y="49"/>
                        <a:pt x="17646" y="37"/>
                      </a:cubicBezTo>
                      <a:cubicBezTo>
                        <a:pt x="17586" y="25"/>
                        <a:pt x="17527" y="25"/>
                        <a:pt x="17467" y="13"/>
                      </a:cubicBezTo>
                      <a:lnTo>
                        <a:pt x="17372" y="13"/>
                      </a:lnTo>
                      <a:cubicBezTo>
                        <a:pt x="17360" y="13"/>
                        <a:pt x="17336" y="1"/>
                        <a:pt x="17312" y="1"/>
                      </a:cubicBezTo>
                      <a:close/>
                      <a:moveTo>
                        <a:pt x="2263" y="46823"/>
                      </a:moveTo>
                      <a:lnTo>
                        <a:pt x="2263" y="46823"/>
                      </a:lnTo>
                      <a:cubicBezTo>
                        <a:pt x="2285" y="46837"/>
                        <a:pt x="2309" y="46851"/>
                        <a:pt x="2334" y="46864"/>
                      </a:cubicBezTo>
                      <a:lnTo>
                        <a:pt x="2263" y="46823"/>
                      </a:lnTo>
                      <a:close/>
                    </a:path>
                  </a:pathLst>
                </a:custGeom>
                <a:solidFill>
                  <a:srgbClr val="475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4853405" y="1209665"/>
                  <a:ext cx="1251374" cy="3034152"/>
                </a:xfrm>
                <a:custGeom>
                  <a:avLst/>
                  <a:gdLst/>
                  <a:ahLst/>
                  <a:cxnLst/>
                  <a:rect l="l" t="t" r="r" b="b"/>
                  <a:pathLst>
                    <a:path w="19086" h="46277" extrusionOk="0">
                      <a:moveTo>
                        <a:pt x="17316" y="1"/>
                      </a:moveTo>
                      <a:cubicBezTo>
                        <a:pt x="16906" y="1"/>
                        <a:pt x="16444" y="134"/>
                        <a:pt x="15954" y="415"/>
                      </a:cubicBezTo>
                      <a:lnTo>
                        <a:pt x="3024" y="7881"/>
                      </a:lnTo>
                      <a:cubicBezTo>
                        <a:pt x="1357" y="8845"/>
                        <a:pt x="0" y="11191"/>
                        <a:pt x="12" y="13107"/>
                      </a:cubicBezTo>
                      <a:lnTo>
                        <a:pt x="95" y="44135"/>
                      </a:lnTo>
                      <a:cubicBezTo>
                        <a:pt x="104" y="45492"/>
                        <a:pt x="787" y="46276"/>
                        <a:pt x="1776" y="46276"/>
                      </a:cubicBezTo>
                      <a:cubicBezTo>
                        <a:pt x="2184" y="46276"/>
                        <a:pt x="2645" y="46143"/>
                        <a:pt x="3131" y="45862"/>
                      </a:cubicBezTo>
                      <a:lnTo>
                        <a:pt x="16062" y="38396"/>
                      </a:lnTo>
                      <a:cubicBezTo>
                        <a:pt x="17740" y="37432"/>
                        <a:pt x="19086" y="35098"/>
                        <a:pt x="19086" y="33169"/>
                      </a:cubicBezTo>
                      <a:lnTo>
                        <a:pt x="18991" y="2154"/>
                      </a:lnTo>
                      <a:cubicBezTo>
                        <a:pt x="18991" y="788"/>
                        <a:pt x="18310" y="1"/>
                        <a:pt x="17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5340488" y="1612103"/>
                  <a:ext cx="267046" cy="188368"/>
                </a:xfrm>
                <a:custGeom>
                  <a:avLst/>
                  <a:gdLst/>
                  <a:ahLst/>
                  <a:cxnLst/>
                  <a:rect l="l" t="t" r="r" b="b"/>
                  <a:pathLst>
                    <a:path w="4073" h="2873" extrusionOk="0">
                      <a:moveTo>
                        <a:pt x="3868" y="1"/>
                      </a:moveTo>
                      <a:cubicBezTo>
                        <a:pt x="3819" y="1"/>
                        <a:pt x="3762" y="17"/>
                        <a:pt x="3703" y="52"/>
                      </a:cubicBezTo>
                      <a:lnTo>
                        <a:pt x="370" y="1981"/>
                      </a:lnTo>
                      <a:cubicBezTo>
                        <a:pt x="167" y="2088"/>
                        <a:pt x="1" y="2374"/>
                        <a:pt x="1" y="2612"/>
                      </a:cubicBezTo>
                      <a:cubicBezTo>
                        <a:pt x="1" y="2781"/>
                        <a:pt x="85" y="2872"/>
                        <a:pt x="206" y="2872"/>
                      </a:cubicBezTo>
                      <a:cubicBezTo>
                        <a:pt x="256" y="2872"/>
                        <a:pt x="311" y="2857"/>
                        <a:pt x="370" y="2826"/>
                      </a:cubicBezTo>
                      <a:lnTo>
                        <a:pt x="3703" y="897"/>
                      </a:lnTo>
                      <a:cubicBezTo>
                        <a:pt x="3906" y="778"/>
                        <a:pt x="4072" y="492"/>
                        <a:pt x="4072" y="266"/>
                      </a:cubicBezTo>
                      <a:cubicBezTo>
                        <a:pt x="4072" y="98"/>
                        <a:pt x="3989" y="1"/>
                        <a:pt x="3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5414642" y="3670452"/>
                  <a:ext cx="130409" cy="166863"/>
                </a:xfrm>
                <a:custGeom>
                  <a:avLst/>
                  <a:gdLst/>
                  <a:ahLst/>
                  <a:cxnLst/>
                  <a:rect l="l" t="t" r="r" b="b"/>
                  <a:pathLst>
                    <a:path w="1989" h="2545" extrusionOk="0">
                      <a:moveTo>
                        <a:pt x="1433" y="0"/>
                      </a:moveTo>
                      <a:cubicBezTo>
                        <a:pt x="1300" y="0"/>
                        <a:pt x="1149" y="44"/>
                        <a:pt x="989" y="138"/>
                      </a:cubicBezTo>
                      <a:cubicBezTo>
                        <a:pt x="441" y="448"/>
                        <a:pt x="1" y="1210"/>
                        <a:pt x="1" y="1841"/>
                      </a:cubicBezTo>
                      <a:cubicBezTo>
                        <a:pt x="1" y="2289"/>
                        <a:pt x="229" y="2545"/>
                        <a:pt x="557" y="2545"/>
                      </a:cubicBezTo>
                      <a:cubicBezTo>
                        <a:pt x="691" y="2545"/>
                        <a:pt x="842" y="2502"/>
                        <a:pt x="1001" y="2412"/>
                      </a:cubicBezTo>
                      <a:cubicBezTo>
                        <a:pt x="1537" y="2091"/>
                        <a:pt x="1989" y="1329"/>
                        <a:pt x="1977" y="698"/>
                      </a:cubicBezTo>
                      <a:cubicBezTo>
                        <a:pt x="1977" y="259"/>
                        <a:pt x="1756" y="0"/>
                        <a:pt x="1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4921265" y="1546801"/>
                  <a:ext cx="1110933" cy="2366503"/>
                </a:xfrm>
                <a:custGeom>
                  <a:avLst/>
                  <a:gdLst/>
                  <a:ahLst/>
                  <a:cxnLst/>
                  <a:rect l="l" t="t" r="r" b="b"/>
                  <a:pathLst>
                    <a:path w="16944" h="36094" extrusionOk="0">
                      <a:moveTo>
                        <a:pt x="16713" y="1"/>
                      </a:moveTo>
                      <a:cubicBezTo>
                        <a:pt x="16672" y="1"/>
                        <a:pt x="16625" y="16"/>
                        <a:pt x="16574" y="48"/>
                      </a:cubicBezTo>
                      <a:lnTo>
                        <a:pt x="299" y="9430"/>
                      </a:lnTo>
                      <a:cubicBezTo>
                        <a:pt x="132" y="9525"/>
                        <a:pt x="1" y="9763"/>
                        <a:pt x="1" y="9954"/>
                      </a:cubicBezTo>
                      <a:lnTo>
                        <a:pt x="72" y="35874"/>
                      </a:lnTo>
                      <a:cubicBezTo>
                        <a:pt x="72" y="36016"/>
                        <a:pt x="143" y="36094"/>
                        <a:pt x="244" y="36094"/>
                      </a:cubicBezTo>
                      <a:cubicBezTo>
                        <a:pt x="286" y="36094"/>
                        <a:pt x="333" y="36080"/>
                        <a:pt x="382" y="36052"/>
                      </a:cubicBezTo>
                      <a:lnTo>
                        <a:pt x="16646" y="26658"/>
                      </a:lnTo>
                      <a:cubicBezTo>
                        <a:pt x="16813" y="26563"/>
                        <a:pt x="16943" y="26325"/>
                        <a:pt x="16943" y="26134"/>
                      </a:cubicBezTo>
                      <a:lnTo>
                        <a:pt x="16872" y="215"/>
                      </a:lnTo>
                      <a:cubicBezTo>
                        <a:pt x="16872" y="81"/>
                        <a:pt x="16808" y="1"/>
                        <a:pt x="1671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4794856" y="2351612"/>
                  <a:ext cx="25046" cy="403684"/>
                </a:xfrm>
                <a:custGeom>
                  <a:avLst/>
                  <a:gdLst/>
                  <a:ahLst/>
                  <a:cxnLst/>
                  <a:rect l="l" t="t" r="r" b="b"/>
                  <a:pathLst>
                    <a:path w="382" h="6157" extrusionOk="0">
                      <a:moveTo>
                        <a:pt x="191" y="1"/>
                      </a:moveTo>
                      <a:cubicBezTo>
                        <a:pt x="83" y="1"/>
                        <a:pt x="0" y="84"/>
                        <a:pt x="0" y="191"/>
                      </a:cubicBezTo>
                      <a:lnTo>
                        <a:pt x="0" y="5954"/>
                      </a:lnTo>
                      <a:cubicBezTo>
                        <a:pt x="0" y="6061"/>
                        <a:pt x="83" y="6156"/>
                        <a:pt x="191" y="6156"/>
                      </a:cubicBezTo>
                      <a:cubicBezTo>
                        <a:pt x="298" y="6156"/>
                        <a:pt x="381" y="6061"/>
                        <a:pt x="381" y="5954"/>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4794856" y="2822303"/>
                  <a:ext cx="25046" cy="402897"/>
                </a:xfrm>
                <a:custGeom>
                  <a:avLst/>
                  <a:gdLst/>
                  <a:ahLst/>
                  <a:cxnLst/>
                  <a:rect l="l" t="t" r="r" b="b"/>
                  <a:pathLst>
                    <a:path w="382" h="6145" extrusionOk="0">
                      <a:moveTo>
                        <a:pt x="191" y="1"/>
                      </a:moveTo>
                      <a:cubicBezTo>
                        <a:pt x="83" y="1"/>
                        <a:pt x="0" y="84"/>
                        <a:pt x="0" y="191"/>
                      </a:cubicBezTo>
                      <a:lnTo>
                        <a:pt x="0" y="5954"/>
                      </a:lnTo>
                      <a:cubicBezTo>
                        <a:pt x="0" y="6061"/>
                        <a:pt x="83" y="6145"/>
                        <a:pt x="191" y="6145"/>
                      </a:cubicBezTo>
                      <a:cubicBezTo>
                        <a:pt x="298" y="6145"/>
                        <a:pt x="381" y="6061"/>
                        <a:pt x="381" y="5954"/>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4794856" y="3581874"/>
                  <a:ext cx="25046" cy="221020"/>
                </a:xfrm>
                <a:custGeom>
                  <a:avLst/>
                  <a:gdLst/>
                  <a:ahLst/>
                  <a:cxnLst/>
                  <a:rect l="l" t="t" r="r" b="b"/>
                  <a:pathLst>
                    <a:path w="382" h="3371" extrusionOk="0">
                      <a:moveTo>
                        <a:pt x="191" y="1"/>
                      </a:moveTo>
                      <a:cubicBezTo>
                        <a:pt x="83" y="1"/>
                        <a:pt x="0" y="84"/>
                        <a:pt x="0" y="191"/>
                      </a:cubicBezTo>
                      <a:lnTo>
                        <a:pt x="0" y="3180"/>
                      </a:lnTo>
                      <a:cubicBezTo>
                        <a:pt x="0" y="3287"/>
                        <a:pt x="83" y="3370"/>
                        <a:pt x="191" y="3370"/>
                      </a:cubicBezTo>
                      <a:cubicBezTo>
                        <a:pt x="298" y="3370"/>
                        <a:pt x="381" y="3287"/>
                        <a:pt x="381" y="3180"/>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387301" y="2270704"/>
                  <a:ext cx="199908" cy="191122"/>
                </a:xfrm>
                <a:custGeom>
                  <a:avLst/>
                  <a:gdLst/>
                  <a:ahLst/>
                  <a:cxnLst/>
                  <a:rect l="l" t="t" r="r" b="b"/>
                  <a:pathLst>
                    <a:path w="3049" h="2915" extrusionOk="0">
                      <a:moveTo>
                        <a:pt x="2198" y="1"/>
                      </a:moveTo>
                      <a:cubicBezTo>
                        <a:pt x="1992" y="1"/>
                        <a:pt x="1760" y="68"/>
                        <a:pt x="1513" y="211"/>
                      </a:cubicBezTo>
                      <a:cubicBezTo>
                        <a:pt x="691" y="687"/>
                        <a:pt x="13" y="1842"/>
                        <a:pt x="1" y="2806"/>
                      </a:cubicBezTo>
                      <a:cubicBezTo>
                        <a:pt x="1" y="2818"/>
                        <a:pt x="1" y="2818"/>
                        <a:pt x="1" y="2830"/>
                      </a:cubicBezTo>
                      <a:cubicBezTo>
                        <a:pt x="20" y="2836"/>
                        <a:pt x="220" y="2914"/>
                        <a:pt x="531" y="2914"/>
                      </a:cubicBezTo>
                      <a:cubicBezTo>
                        <a:pt x="801" y="2914"/>
                        <a:pt x="1156" y="2855"/>
                        <a:pt x="1549" y="2639"/>
                      </a:cubicBezTo>
                      <a:cubicBezTo>
                        <a:pt x="1561" y="2628"/>
                        <a:pt x="1561" y="2628"/>
                        <a:pt x="1573" y="2628"/>
                      </a:cubicBezTo>
                      <a:cubicBezTo>
                        <a:pt x="2239" y="2247"/>
                        <a:pt x="2775" y="1485"/>
                        <a:pt x="2966" y="1199"/>
                      </a:cubicBezTo>
                      <a:cubicBezTo>
                        <a:pt x="3013" y="1115"/>
                        <a:pt x="3037" y="1080"/>
                        <a:pt x="3049" y="1080"/>
                      </a:cubicBezTo>
                      <a:cubicBezTo>
                        <a:pt x="3040" y="397"/>
                        <a:pt x="2698" y="1"/>
                        <a:pt x="2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014958" y="2323222"/>
                  <a:ext cx="922762" cy="660699"/>
                </a:xfrm>
                <a:custGeom>
                  <a:avLst/>
                  <a:gdLst/>
                  <a:ahLst/>
                  <a:cxnLst/>
                  <a:rect l="l" t="t" r="r" b="b"/>
                  <a:pathLst>
                    <a:path w="14074" h="10077" extrusionOk="0">
                      <a:moveTo>
                        <a:pt x="13874" y="1"/>
                      </a:moveTo>
                      <a:cubicBezTo>
                        <a:pt x="13827" y="1"/>
                        <a:pt x="13773" y="17"/>
                        <a:pt x="13717" y="53"/>
                      </a:cubicBezTo>
                      <a:lnTo>
                        <a:pt x="346" y="7768"/>
                      </a:lnTo>
                      <a:cubicBezTo>
                        <a:pt x="155" y="7875"/>
                        <a:pt x="1" y="8149"/>
                        <a:pt x="1" y="8363"/>
                      </a:cubicBezTo>
                      <a:lnTo>
                        <a:pt x="1" y="9828"/>
                      </a:lnTo>
                      <a:cubicBezTo>
                        <a:pt x="9" y="9988"/>
                        <a:pt x="89" y="10076"/>
                        <a:pt x="203" y="10076"/>
                      </a:cubicBezTo>
                      <a:cubicBezTo>
                        <a:pt x="250" y="10076"/>
                        <a:pt x="302" y="10061"/>
                        <a:pt x="358" y="10030"/>
                      </a:cubicBezTo>
                      <a:lnTo>
                        <a:pt x="13729" y="2315"/>
                      </a:lnTo>
                      <a:cubicBezTo>
                        <a:pt x="13919" y="2196"/>
                        <a:pt x="14074" y="1934"/>
                        <a:pt x="14074" y="1707"/>
                      </a:cubicBezTo>
                      <a:lnTo>
                        <a:pt x="14062" y="243"/>
                      </a:lnTo>
                      <a:cubicBezTo>
                        <a:pt x="14062" y="92"/>
                        <a:pt x="13986" y="1"/>
                        <a:pt x="13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324097" y="2037948"/>
                  <a:ext cx="327956" cy="416797"/>
                </a:xfrm>
                <a:custGeom>
                  <a:avLst/>
                  <a:gdLst/>
                  <a:ahLst/>
                  <a:cxnLst/>
                  <a:rect l="l" t="t" r="r" b="b"/>
                  <a:pathLst>
                    <a:path w="5002" h="6357" extrusionOk="0">
                      <a:moveTo>
                        <a:pt x="2859" y="1239"/>
                      </a:moveTo>
                      <a:cubicBezTo>
                        <a:pt x="3162" y="1239"/>
                        <a:pt x="3370" y="1479"/>
                        <a:pt x="3370" y="1891"/>
                      </a:cubicBezTo>
                      <a:cubicBezTo>
                        <a:pt x="3370" y="2475"/>
                        <a:pt x="2953" y="3201"/>
                        <a:pt x="2441" y="3499"/>
                      </a:cubicBezTo>
                      <a:cubicBezTo>
                        <a:pt x="2294" y="3581"/>
                        <a:pt x="2156" y="3619"/>
                        <a:pt x="2032" y="3619"/>
                      </a:cubicBezTo>
                      <a:cubicBezTo>
                        <a:pt x="1725" y="3619"/>
                        <a:pt x="1513" y="3379"/>
                        <a:pt x="1513" y="2963"/>
                      </a:cubicBezTo>
                      <a:cubicBezTo>
                        <a:pt x="1513" y="2379"/>
                        <a:pt x="1929" y="1653"/>
                        <a:pt x="2441" y="1367"/>
                      </a:cubicBezTo>
                      <a:cubicBezTo>
                        <a:pt x="2591" y="1280"/>
                        <a:pt x="2733" y="1239"/>
                        <a:pt x="2859" y="1239"/>
                      </a:cubicBezTo>
                      <a:close/>
                      <a:moveTo>
                        <a:pt x="3979" y="4676"/>
                      </a:moveTo>
                      <a:cubicBezTo>
                        <a:pt x="3964" y="4693"/>
                        <a:pt x="3950" y="4712"/>
                        <a:pt x="3941" y="4737"/>
                      </a:cubicBezTo>
                      <a:cubicBezTo>
                        <a:pt x="3958" y="4712"/>
                        <a:pt x="3970" y="4692"/>
                        <a:pt x="3979" y="4676"/>
                      </a:cubicBezTo>
                      <a:close/>
                      <a:moveTo>
                        <a:pt x="3619" y="1"/>
                      </a:moveTo>
                      <a:cubicBezTo>
                        <a:pt x="3280" y="1"/>
                        <a:pt x="2896" y="111"/>
                        <a:pt x="2489" y="344"/>
                      </a:cubicBezTo>
                      <a:cubicBezTo>
                        <a:pt x="1608" y="855"/>
                        <a:pt x="822" y="1844"/>
                        <a:pt x="382" y="2903"/>
                      </a:cubicBezTo>
                      <a:cubicBezTo>
                        <a:pt x="358" y="2975"/>
                        <a:pt x="322" y="3034"/>
                        <a:pt x="298" y="3106"/>
                      </a:cubicBezTo>
                      <a:cubicBezTo>
                        <a:pt x="262" y="3213"/>
                        <a:pt x="227" y="3320"/>
                        <a:pt x="191" y="3415"/>
                      </a:cubicBezTo>
                      <a:cubicBezTo>
                        <a:pt x="120" y="3677"/>
                        <a:pt x="60" y="3939"/>
                        <a:pt x="36" y="4201"/>
                      </a:cubicBezTo>
                      <a:cubicBezTo>
                        <a:pt x="12" y="4356"/>
                        <a:pt x="1" y="4499"/>
                        <a:pt x="1" y="4654"/>
                      </a:cubicBezTo>
                      <a:cubicBezTo>
                        <a:pt x="1" y="4701"/>
                        <a:pt x="1" y="4737"/>
                        <a:pt x="12" y="4785"/>
                      </a:cubicBezTo>
                      <a:cubicBezTo>
                        <a:pt x="12" y="4785"/>
                        <a:pt x="12" y="4796"/>
                        <a:pt x="12" y="4808"/>
                      </a:cubicBezTo>
                      <a:cubicBezTo>
                        <a:pt x="12" y="4844"/>
                        <a:pt x="12" y="4880"/>
                        <a:pt x="12" y="4927"/>
                      </a:cubicBezTo>
                      <a:cubicBezTo>
                        <a:pt x="12" y="4927"/>
                        <a:pt x="12" y="4939"/>
                        <a:pt x="24" y="4951"/>
                      </a:cubicBezTo>
                      <a:cubicBezTo>
                        <a:pt x="24" y="4987"/>
                        <a:pt x="24" y="5023"/>
                        <a:pt x="36" y="5070"/>
                      </a:cubicBezTo>
                      <a:cubicBezTo>
                        <a:pt x="36" y="5118"/>
                        <a:pt x="48" y="5154"/>
                        <a:pt x="60" y="5189"/>
                      </a:cubicBezTo>
                      <a:cubicBezTo>
                        <a:pt x="60" y="5237"/>
                        <a:pt x="72" y="5273"/>
                        <a:pt x="84" y="5308"/>
                      </a:cubicBezTo>
                      <a:cubicBezTo>
                        <a:pt x="84" y="5320"/>
                        <a:pt x="84" y="5320"/>
                        <a:pt x="84" y="5332"/>
                      </a:cubicBezTo>
                      <a:cubicBezTo>
                        <a:pt x="96" y="5368"/>
                        <a:pt x="108" y="5404"/>
                        <a:pt x="120" y="5427"/>
                      </a:cubicBezTo>
                      <a:cubicBezTo>
                        <a:pt x="120" y="5439"/>
                        <a:pt x="120" y="5439"/>
                        <a:pt x="120" y="5451"/>
                      </a:cubicBezTo>
                      <a:cubicBezTo>
                        <a:pt x="131" y="5487"/>
                        <a:pt x="143" y="5511"/>
                        <a:pt x="155" y="5547"/>
                      </a:cubicBezTo>
                      <a:cubicBezTo>
                        <a:pt x="167" y="5582"/>
                        <a:pt x="191" y="5618"/>
                        <a:pt x="203" y="5642"/>
                      </a:cubicBezTo>
                      <a:cubicBezTo>
                        <a:pt x="215" y="5689"/>
                        <a:pt x="239" y="5713"/>
                        <a:pt x="251" y="5749"/>
                      </a:cubicBezTo>
                      <a:cubicBezTo>
                        <a:pt x="251" y="5749"/>
                        <a:pt x="251" y="5749"/>
                        <a:pt x="262" y="5761"/>
                      </a:cubicBezTo>
                      <a:cubicBezTo>
                        <a:pt x="274" y="5785"/>
                        <a:pt x="286" y="5808"/>
                        <a:pt x="310" y="5844"/>
                      </a:cubicBezTo>
                      <a:cubicBezTo>
                        <a:pt x="310" y="5844"/>
                        <a:pt x="310" y="5844"/>
                        <a:pt x="310" y="5856"/>
                      </a:cubicBezTo>
                      <a:cubicBezTo>
                        <a:pt x="334" y="5880"/>
                        <a:pt x="346" y="5904"/>
                        <a:pt x="370" y="5928"/>
                      </a:cubicBezTo>
                      <a:cubicBezTo>
                        <a:pt x="393" y="5951"/>
                        <a:pt x="405" y="5975"/>
                        <a:pt x="429" y="5999"/>
                      </a:cubicBezTo>
                      <a:cubicBezTo>
                        <a:pt x="429" y="6011"/>
                        <a:pt x="441" y="6011"/>
                        <a:pt x="441" y="6011"/>
                      </a:cubicBezTo>
                      <a:cubicBezTo>
                        <a:pt x="453" y="6035"/>
                        <a:pt x="477" y="6058"/>
                        <a:pt x="501" y="6070"/>
                      </a:cubicBezTo>
                      <a:cubicBezTo>
                        <a:pt x="501" y="6082"/>
                        <a:pt x="512" y="6082"/>
                        <a:pt x="512" y="6082"/>
                      </a:cubicBezTo>
                      <a:cubicBezTo>
                        <a:pt x="536" y="6106"/>
                        <a:pt x="548" y="6130"/>
                        <a:pt x="572" y="6142"/>
                      </a:cubicBezTo>
                      <a:cubicBezTo>
                        <a:pt x="584" y="6142"/>
                        <a:pt x="584" y="6154"/>
                        <a:pt x="584" y="6154"/>
                      </a:cubicBezTo>
                      <a:cubicBezTo>
                        <a:pt x="608" y="6166"/>
                        <a:pt x="632" y="6189"/>
                        <a:pt x="655" y="6201"/>
                      </a:cubicBezTo>
                      <a:cubicBezTo>
                        <a:pt x="679" y="6225"/>
                        <a:pt x="703" y="6237"/>
                        <a:pt x="739" y="6249"/>
                      </a:cubicBezTo>
                      <a:cubicBezTo>
                        <a:pt x="739" y="6261"/>
                        <a:pt x="739" y="6261"/>
                        <a:pt x="751" y="6261"/>
                      </a:cubicBezTo>
                      <a:cubicBezTo>
                        <a:pt x="774" y="6273"/>
                        <a:pt x="798" y="6285"/>
                        <a:pt x="822" y="6297"/>
                      </a:cubicBezTo>
                      <a:lnTo>
                        <a:pt x="834" y="6309"/>
                      </a:lnTo>
                      <a:cubicBezTo>
                        <a:pt x="858" y="6320"/>
                        <a:pt x="893" y="6332"/>
                        <a:pt x="917" y="6344"/>
                      </a:cubicBezTo>
                      <a:cubicBezTo>
                        <a:pt x="941" y="6344"/>
                        <a:pt x="953" y="6356"/>
                        <a:pt x="965" y="6356"/>
                      </a:cubicBezTo>
                      <a:cubicBezTo>
                        <a:pt x="977" y="5392"/>
                        <a:pt x="1655" y="4237"/>
                        <a:pt x="2477" y="3761"/>
                      </a:cubicBezTo>
                      <a:cubicBezTo>
                        <a:pt x="2724" y="3618"/>
                        <a:pt x="2956" y="3551"/>
                        <a:pt x="3162" y="3551"/>
                      </a:cubicBezTo>
                      <a:cubicBezTo>
                        <a:pt x="3662" y="3551"/>
                        <a:pt x="4004" y="3947"/>
                        <a:pt x="4013" y="4630"/>
                      </a:cubicBezTo>
                      <a:cubicBezTo>
                        <a:pt x="4005" y="4630"/>
                        <a:pt x="3997" y="4645"/>
                        <a:pt x="3979" y="4676"/>
                      </a:cubicBezTo>
                      <a:lnTo>
                        <a:pt x="3979" y="4676"/>
                      </a:lnTo>
                      <a:cubicBezTo>
                        <a:pt x="3986" y="4668"/>
                        <a:pt x="3994" y="4661"/>
                        <a:pt x="4001" y="4654"/>
                      </a:cubicBezTo>
                      <a:cubicBezTo>
                        <a:pt x="4037" y="4594"/>
                        <a:pt x="4061" y="4558"/>
                        <a:pt x="4084" y="4523"/>
                      </a:cubicBezTo>
                      <a:cubicBezTo>
                        <a:pt x="4096" y="4511"/>
                        <a:pt x="4096" y="4511"/>
                        <a:pt x="4096" y="4499"/>
                      </a:cubicBezTo>
                      <a:cubicBezTo>
                        <a:pt x="4132" y="4463"/>
                        <a:pt x="4156" y="4415"/>
                        <a:pt x="4180" y="4380"/>
                      </a:cubicBezTo>
                      <a:cubicBezTo>
                        <a:pt x="4180" y="4368"/>
                        <a:pt x="4192" y="4356"/>
                        <a:pt x="4192" y="4344"/>
                      </a:cubicBezTo>
                      <a:cubicBezTo>
                        <a:pt x="4215" y="4308"/>
                        <a:pt x="4251" y="4261"/>
                        <a:pt x="4275" y="4225"/>
                      </a:cubicBezTo>
                      <a:cubicBezTo>
                        <a:pt x="4299" y="4177"/>
                        <a:pt x="4322" y="4130"/>
                        <a:pt x="4346" y="4082"/>
                      </a:cubicBezTo>
                      <a:cubicBezTo>
                        <a:pt x="4346" y="4082"/>
                        <a:pt x="4358" y="4070"/>
                        <a:pt x="4358" y="4058"/>
                      </a:cubicBezTo>
                      <a:cubicBezTo>
                        <a:pt x="4382" y="4023"/>
                        <a:pt x="4406" y="3975"/>
                        <a:pt x="4430" y="3927"/>
                      </a:cubicBezTo>
                      <a:cubicBezTo>
                        <a:pt x="4430" y="3927"/>
                        <a:pt x="4442" y="3915"/>
                        <a:pt x="4442" y="3903"/>
                      </a:cubicBezTo>
                      <a:cubicBezTo>
                        <a:pt x="4465" y="3868"/>
                        <a:pt x="4477" y="3820"/>
                        <a:pt x="4501" y="3784"/>
                      </a:cubicBezTo>
                      <a:cubicBezTo>
                        <a:pt x="4525" y="3725"/>
                        <a:pt x="4549" y="3677"/>
                        <a:pt x="4573" y="3630"/>
                      </a:cubicBezTo>
                      <a:cubicBezTo>
                        <a:pt x="4573" y="3618"/>
                        <a:pt x="4573" y="3618"/>
                        <a:pt x="4584" y="3606"/>
                      </a:cubicBezTo>
                      <a:cubicBezTo>
                        <a:pt x="4596" y="3558"/>
                        <a:pt x="4620" y="3511"/>
                        <a:pt x="4644" y="3475"/>
                      </a:cubicBezTo>
                      <a:cubicBezTo>
                        <a:pt x="4656" y="3415"/>
                        <a:pt x="4680" y="3368"/>
                        <a:pt x="4692" y="3320"/>
                      </a:cubicBezTo>
                      <a:cubicBezTo>
                        <a:pt x="4692" y="3320"/>
                        <a:pt x="4703" y="3308"/>
                        <a:pt x="4703" y="3308"/>
                      </a:cubicBezTo>
                      <a:cubicBezTo>
                        <a:pt x="4715" y="3261"/>
                        <a:pt x="4739" y="3213"/>
                        <a:pt x="4751" y="3165"/>
                      </a:cubicBezTo>
                      <a:cubicBezTo>
                        <a:pt x="4751" y="3153"/>
                        <a:pt x="4751" y="3153"/>
                        <a:pt x="4763" y="3141"/>
                      </a:cubicBezTo>
                      <a:cubicBezTo>
                        <a:pt x="4787" y="3046"/>
                        <a:pt x="4823" y="2951"/>
                        <a:pt x="4846" y="2856"/>
                      </a:cubicBezTo>
                      <a:cubicBezTo>
                        <a:pt x="4846" y="2844"/>
                        <a:pt x="4846" y="2844"/>
                        <a:pt x="4846" y="2832"/>
                      </a:cubicBezTo>
                      <a:cubicBezTo>
                        <a:pt x="4858" y="2784"/>
                        <a:pt x="4870" y="2737"/>
                        <a:pt x="4882" y="2689"/>
                      </a:cubicBezTo>
                      <a:cubicBezTo>
                        <a:pt x="4882" y="2689"/>
                        <a:pt x="4894" y="2677"/>
                        <a:pt x="4894" y="2665"/>
                      </a:cubicBezTo>
                      <a:cubicBezTo>
                        <a:pt x="4906" y="2630"/>
                        <a:pt x="4906" y="2582"/>
                        <a:pt x="4918" y="2546"/>
                      </a:cubicBezTo>
                      <a:cubicBezTo>
                        <a:pt x="4930" y="2487"/>
                        <a:pt x="4942" y="2439"/>
                        <a:pt x="4942" y="2391"/>
                      </a:cubicBezTo>
                      <a:cubicBezTo>
                        <a:pt x="4942" y="2379"/>
                        <a:pt x="4954" y="2368"/>
                        <a:pt x="4954" y="2356"/>
                      </a:cubicBezTo>
                      <a:cubicBezTo>
                        <a:pt x="4954" y="2320"/>
                        <a:pt x="4965" y="2272"/>
                        <a:pt x="4965" y="2225"/>
                      </a:cubicBezTo>
                      <a:cubicBezTo>
                        <a:pt x="4977" y="2165"/>
                        <a:pt x="4977" y="2129"/>
                        <a:pt x="4989" y="2082"/>
                      </a:cubicBezTo>
                      <a:cubicBezTo>
                        <a:pt x="4989" y="2082"/>
                        <a:pt x="4989" y="2070"/>
                        <a:pt x="4989" y="2058"/>
                      </a:cubicBezTo>
                      <a:cubicBezTo>
                        <a:pt x="4989" y="2022"/>
                        <a:pt x="4989" y="1975"/>
                        <a:pt x="4989" y="1927"/>
                      </a:cubicBezTo>
                      <a:cubicBezTo>
                        <a:pt x="4989" y="1915"/>
                        <a:pt x="4989" y="1915"/>
                        <a:pt x="4989" y="1903"/>
                      </a:cubicBezTo>
                      <a:cubicBezTo>
                        <a:pt x="5001" y="1856"/>
                        <a:pt x="5001" y="1808"/>
                        <a:pt x="5001" y="1772"/>
                      </a:cubicBezTo>
                      <a:cubicBezTo>
                        <a:pt x="5001" y="1617"/>
                        <a:pt x="4989" y="1475"/>
                        <a:pt x="4965" y="1344"/>
                      </a:cubicBezTo>
                      <a:cubicBezTo>
                        <a:pt x="4930" y="1129"/>
                        <a:pt x="4882" y="939"/>
                        <a:pt x="4799" y="760"/>
                      </a:cubicBezTo>
                      <a:cubicBezTo>
                        <a:pt x="4787" y="736"/>
                        <a:pt x="4763" y="701"/>
                        <a:pt x="4751" y="665"/>
                      </a:cubicBezTo>
                      <a:cubicBezTo>
                        <a:pt x="4511" y="234"/>
                        <a:pt x="4112" y="1"/>
                        <a:pt x="3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5423231" y="2119183"/>
                  <a:ext cx="121820" cy="156110"/>
                </a:xfrm>
                <a:custGeom>
                  <a:avLst/>
                  <a:gdLst/>
                  <a:ahLst/>
                  <a:cxnLst/>
                  <a:rect l="l" t="t" r="r" b="b"/>
                  <a:pathLst>
                    <a:path w="1858" h="2381" extrusionOk="0">
                      <a:moveTo>
                        <a:pt x="1347" y="0"/>
                      </a:moveTo>
                      <a:cubicBezTo>
                        <a:pt x="1221" y="0"/>
                        <a:pt x="1079" y="41"/>
                        <a:pt x="929" y="128"/>
                      </a:cubicBezTo>
                      <a:cubicBezTo>
                        <a:pt x="417" y="414"/>
                        <a:pt x="1" y="1140"/>
                        <a:pt x="1" y="1724"/>
                      </a:cubicBezTo>
                      <a:cubicBezTo>
                        <a:pt x="1" y="2140"/>
                        <a:pt x="213" y="2380"/>
                        <a:pt x="520" y="2380"/>
                      </a:cubicBezTo>
                      <a:cubicBezTo>
                        <a:pt x="644" y="2380"/>
                        <a:pt x="782" y="2342"/>
                        <a:pt x="929" y="2260"/>
                      </a:cubicBezTo>
                      <a:cubicBezTo>
                        <a:pt x="1441" y="1962"/>
                        <a:pt x="1858" y="1236"/>
                        <a:pt x="1858" y="652"/>
                      </a:cubicBezTo>
                      <a:cubicBezTo>
                        <a:pt x="1858" y="240"/>
                        <a:pt x="1650" y="0"/>
                        <a:pt x="1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015744" y="2532047"/>
                  <a:ext cx="922762" cy="660305"/>
                </a:xfrm>
                <a:custGeom>
                  <a:avLst/>
                  <a:gdLst/>
                  <a:ahLst/>
                  <a:cxnLst/>
                  <a:rect l="l" t="t" r="r" b="b"/>
                  <a:pathLst>
                    <a:path w="14074" h="10071" extrusionOk="0">
                      <a:moveTo>
                        <a:pt x="13871" y="0"/>
                      </a:moveTo>
                      <a:cubicBezTo>
                        <a:pt x="13825" y="0"/>
                        <a:pt x="13772" y="15"/>
                        <a:pt x="13717" y="46"/>
                      </a:cubicBezTo>
                      <a:lnTo>
                        <a:pt x="346" y="7762"/>
                      </a:lnTo>
                      <a:cubicBezTo>
                        <a:pt x="155" y="7869"/>
                        <a:pt x="1" y="8143"/>
                        <a:pt x="1" y="8369"/>
                      </a:cubicBezTo>
                      <a:lnTo>
                        <a:pt x="1" y="9822"/>
                      </a:lnTo>
                      <a:cubicBezTo>
                        <a:pt x="1" y="9982"/>
                        <a:pt x="78" y="10070"/>
                        <a:pt x="195" y="10070"/>
                      </a:cubicBezTo>
                      <a:cubicBezTo>
                        <a:pt x="244" y="10070"/>
                        <a:pt x="299" y="10055"/>
                        <a:pt x="358" y="10024"/>
                      </a:cubicBezTo>
                      <a:lnTo>
                        <a:pt x="13717" y="2309"/>
                      </a:lnTo>
                      <a:cubicBezTo>
                        <a:pt x="13919" y="2190"/>
                        <a:pt x="14074" y="1928"/>
                        <a:pt x="14074" y="1701"/>
                      </a:cubicBezTo>
                      <a:lnTo>
                        <a:pt x="14062" y="249"/>
                      </a:lnTo>
                      <a:cubicBezTo>
                        <a:pt x="14062" y="89"/>
                        <a:pt x="13984" y="0"/>
                        <a:pt x="13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7" name="Google Shape;2117;p42"/>
                <p:cNvSpPr/>
                <p:nvPr/>
              </p:nvSpPr>
              <p:spPr>
                <a:xfrm>
                  <a:off x="5587144" y="4335216"/>
                  <a:ext cx="644897" cy="383359"/>
                </a:xfrm>
                <a:custGeom>
                  <a:avLst/>
                  <a:gdLst/>
                  <a:ahLst/>
                  <a:cxnLst/>
                  <a:rect l="l" t="t" r="r" b="b"/>
                  <a:pathLst>
                    <a:path w="9836" h="5847" extrusionOk="0">
                      <a:moveTo>
                        <a:pt x="4918" y="0"/>
                      </a:moveTo>
                      <a:cubicBezTo>
                        <a:pt x="2204" y="0"/>
                        <a:pt x="1" y="1310"/>
                        <a:pt x="1" y="2929"/>
                      </a:cubicBezTo>
                      <a:cubicBezTo>
                        <a:pt x="1" y="4537"/>
                        <a:pt x="2204" y="5846"/>
                        <a:pt x="4918" y="5846"/>
                      </a:cubicBezTo>
                      <a:cubicBezTo>
                        <a:pt x="7633" y="5846"/>
                        <a:pt x="9835" y="4537"/>
                        <a:pt x="9835" y="2929"/>
                      </a:cubicBezTo>
                      <a:cubicBezTo>
                        <a:pt x="9835" y="1310"/>
                        <a:pt x="7633" y="0"/>
                        <a:pt x="4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946243" y="3965364"/>
                  <a:ext cx="126540" cy="563531"/>
                </a:xfrm>
                <a:custGeom>
                  <a:avLst/>
                  <a:gdLst/>
                  <a:ahLst/>
                  <a:cxnLst/>
                  <a:rect l="l" t="t" r="r" b="b"/>
                  <a:pathLst>
                    <a:path w="1930" h="8595" extrusionOk="0">
                      <a:moveTo>
                        <a:pt x="551" y="0"/>
                      </a:moveTo>
                      <a:cubicBezTo>
                        <a:pt x="182" y="0"/>
                        <a:pt x="1" y="164"/>
                        <a:pt x="1" y="164"/>
                      </a:cubicBezTo>
                      <a:cubicBezTo>
                        <a:pt x="1" y="164"/>
                        <a:pt x="191" y="3141"/>
                        <a:pt x="251" y="3796"/>
                      </a:cubicBezTo>
                      <a:cubicBezTo>
                        <a:pt x="310" y="4463"/>
                        <a:pt x="584" y="8558"/>
                        <a:pt x="584" y="8558"/>
                      </a:cubicBezTo>
                      <a:cubicBezTo>
                        <a:pt x="636" y="8584"/>
                        <a:pt x="687" y="8594"/>
                        <a:pt x="734" y="8594"/>
                      </a:cubicBezTo>
                      <a:cubicBezTo>
                        <a:pt x="880" y="8594"/>
                        <a:pt x="989" y="8499"/>
                        <a:pt x="989" y="8499"/>
                      </a:cubicBezTo>
                      <a:cubicBezTo>
                        <a:pt x="989" y="8499"/>
                        <a:pt x="1156" y="7070"/>
                        <a:pt x="1215" y="6415"/>
                      </a:cubicBezTo>
                      <a:cubicBezTo>
                        <a:pt x="1275" y="5748"/>
                        <a:pt x="1322" y="3832"/>
                        <a:pt x="1322" y="3832"/>
                      </a:cubicBezTo>
                      <a:cubicBezTo>
                        <a:pt x="1596" y="2677"/>
                        <a:pt x="1930" y="581"/>
                        <a:pt x="1930" y="581"/>
                      </a:cubicBezTo>
                      <a:cubicBezTo>
                        <a:pt x="1328" y="123"/>
                        <a:pt x="869" y="0"/>
                        <a:pt x="551" y="0"/>
                      </a:cubicBezTo>
                      <a:close/>
                    </a:path>
                  </a:pathLst>
                </a:custGeom>
                <a:solidFill>
                  <a:srgbClr val="F5B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5822129" y="3912125"/>
                  <a:ext cx="115591" cy="562876"/>
                </a:xfrm>
                <a:custGeom>
                  <a:avLst/>
                  <a:gdLst/>
                  <a:ahLst/>
                  <a:cxnLst/>
                  <a:rect l="l" t="t" r="r" b="b"/>
                  <a:pathLst>
                    <a:path w="1763" h="8585" extrusionOk="0">
                      <a:moveTo>
                        <a:pt x="477" y="1"/>
                      </a:moveTo>
                      <a:cubicBezTo>
                        <a:pt x="139" y="1"/>
                        <a:pt x="1" y="179"/>
                        <a:pt x="1" y="179"/>
                      </a:cubicBezTo>
                      <a:cubicBezTo>
                        <a:pt x="1" y="179"/>
                        <a:pt x="25" y="3131"/>
                        <a:pt x="84" y="3786"/>
                      </a:cubicBezTo>
                      <a:cubicBezTo>
                        <a:pt x="132" y="4453"/>
                        <a:pt x="417" y="8549"/>
                        <a:pt x="417" y="8549"/>
                      </a:cubicBezTo>
                      <a:cubicBezTo>
                        <a:pt x="470" y="8575"/>
                        <a:pt x="520" y="8585"/>
                        <a:pt x="567" y="8585"/>
                      </a:cubicBezTo>
                      <a:cubicBezTo>
                        <a:pt x="713" y="8585"/>
                        <a:pt x="822" y="8489"/>
                        <a:pt x="822" y="8489"/>
                      </a:cubicBezTo>
                      <a:cubicBezTo>
                        <a:pt x="822" y="8489"/>
                        <a:pt x="989" y="7060"/>
                        <a:pt x="1048" y="6406"/>
                      </a:cubicBezTo>
                      <a:cubicBezTo>
                        <a:pt x="1096" y="5739"/>
                        <a:pt x="1156" y="3810"/>
                        <a:pt x="1156" y="3810"/>
                      </a:cubicBezTo>
                      <a:cubicBezTo>
                        <a:pt x="1429" y="2655"/>
                        <a:pt x="1763" y="572"/>
                        <a:pt x="1763" y="572"/>
                      </a:cubicBezTo>
                      <a:cubicBezTo>
                        <a:pt x="1174" y="123"/>
                        <a:pt x="757" y="1"/>
                        <a:pt x="477" y="1"/>
                      </a:cubicBezTo>
                      <a:close/>
                    </a:path>
                  </a:pathLst>
                </a:custGeom>
                <a:solidFill>
                  <a:srgbClr val="F5B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5816687" y="3772603"/>
                  <a:ext cx="280290" cy="389718"/>
                </a:xfrm>
                <a:custGeom>
                  <a:avLst/>
                  <a:gdLst/>
                  <a:ahLst/>
                  <a:cxnLst/>
                  <a:rect l="l" t="t" r="r" b="b"/>
                  <a:pathLst>
                    <a:path w="4275" h="5944" extrusionOk="0">
                      <a:moveTo>
                        <a:pt x="953" y="0"/>
                      </a:moveTo>
                      <a:cubicBezTo>
                        <a:pt x="609" y="0"/>
                        <a:pt x="347" y="92"/>
                        <a:pt x="274" y="342"/>
                      </a:cubicBezTo>
                      <a:cubicBezTo>
                        <a:pt x="0" y="1271"/>
                        <a:pt x="60" y="4902"/>
                        <a:pt x="60" y="4902"/>
                      </a:cubicBezTo>
                      <a:cubicBezTo>
                        <a:pt x="60" y="4902"/>
                        <a:pt x="84" y="5140"/>
                        <a:pt x="1298" y="5617"/>
                      </a:cubicBezTo>
                      <a:cubicBezTo>
                        <a:pt x="1998" y="5887"/>
                        <a:pt x="2638" y="5943"/>
                        <a:pt x="3050" y="5943"/>
                      </a:cubicBezTo>
                      <a:cubicBezTo>
                        <a:pt x="3346" y="5943"/>
                        <a:pt x="3525" y="5914"/>
                        <a:pt x="3525" y="5914"/>
                      </a:cubicBezTo>
                      <a:cubicBezTo>
                        <a:pt x="3525" y="5914"/>
                        <a:pt x="3798" y="4855"/>
                        <a:pt x="3822" y="4438"/>
                      </a:cubicBezTo>
                      <a:cubicBezTo>
                        <a:pt x="4275" y="1545"/>
                        <a:pt x="3489" y="699"/>
                        <a:pt x="3489" y="699"/>
                      </a:cubicBezTo>
                      <a:cubicBezTo>
                        <a:pt x="3489" y="699"/>
                        <a:pt x="1904"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5789346" y="4460118"/>
                  <a:ext cx="92971" cy="70155"/>
                </a:xfrm>
                <a:custGeom>
                  <a:avLst/>
                  <a:gdLst/>
                  <a:ahLst/>
                  <a:cxnLst/>
                  <a:rect l="l" t="t" r="r" b="b"/>
                  <a:pathLst>
                    <a:path w="1418" h="1070" extrusionOk="0">
                      <a:moveTo>
                        <a:pt x="894" y="0"/>
                      </a:moveTo>
                      <a:cubicBezTo>
                        <a:pt x="894" y="0"/>
                        <a:pt x="929" y="203"/>
                        <a:pt x="703" y="369"/>
                      </a:cubicBezTo>
                      <a:cubicBezTo>
                        <a:pt x="489" y="536"/>
                        <a:pt x="72" y="834"/>
                        <a:pt x="1" y="1012"/>
                      </a:cubicBezTo>
                      <a:cubicBezTo>
                        <a:pt x="1" y="1053"/>
                        <a:pt x="43" y="1070"/>
                        <a:pt x="110" y="1070"/>
                      </a:cubicBezTo>
                      <a:cubicBezTo>
                        <a:pt x="277" y="1070"/>
                        <a:pt x="593" y="966"/>
                        <a:pt x="763" y="881"/>
                      </a:cubicBezTo>
                      <a:cubicBezTo>
                        <a:pt x="989" y="750"/>
                        <a:pt x="1215" y="465"/>
                        <a:pt x="1215" y="465"/>
                      </a:cubicBezTo>
                      <a:lnTo>
                        <a:pt x="1215" y="465"/>
                      </a:lnTo>
                      <a:lnTo>
                        <a:pt x="1203" y="584"/>
                      </a:lnTo>
                      <a:cubicBezTo>
                        <a:pt x="1203" y="584"/>
                        <a:pt x="1287" y="584"/>
                        <a:pt x="1358" y="524"/>
                      </a:cubicBezTo>
                      <a:cubicBezTo>
                        <a:pt x="1417" y="453"/>
                        <a:pt x="1334" y="24"/>
                        <a:pt x="1334" y="24"/>
                      </a:cubicBezTo>
                      <a:lnTo>
                        <a:pt x="8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5925197" y="4521749"/>
                  <a:ext cx="92971" cy="70614"/>
                </a:xfrm>
                <a:custGeom>
                  <a:avLst/>
                  <a:gdLst/>
                  <a:ahLst/>
                  <a:cxnLst/>
                  <a:rect l="l" t="t" r="r" b="b"/>
                  <a:pathLst>
                    <a:path w="1418" h="1077" extrusionOk="0">
                      <a:moveTo>
                        <a:pt x="893" y="1"/>
                      </a:moveTo>
                      <a:lnTo>
                        <a:pt x="893" y="1"/>
                      </a:lnTo>
                      <a:cubicBezTo>
                        <a:pt x="893" y="1"/>
                        <a:pt x="917" y="215"/>
                        <a:pt x="703" y="382"/>
                      </a:cubicBezTo>
                      <a:cubicBezTo>
                        <a:pt x="477" y="537"/>
                        <a:pt x="60" y="846"/>
                        <a:pt x="0" y="1025"/>
                      </a:cubicBezTo>
                      <a:cubicBezTo>
                        <a:pt x="0" y="1061"/>
                        <a:pt x="40" y="1077"/>
                        <a:pt x="104" y="1077"/>
                      </a:cubicBezTo>
                      <a:cubicBezTo>
                        <a:pt x="266" y="1077"/>
                        <a:pt x="579" y="976"/>
                        <a:pt x="750" y="882"/>
                      </a:cubicBezTo>
                      <a:cubicBezTo>
                        <a:pt x="988" y="763"/>
                        <a:pt x="1203" y="477"/>
                        <a:pt x="1203" y="477"/>
                      </a:cubicBezTo>
                      <a:lnTo>
                        <a:pt x="1203" y="477"/>
                      </a:lnTo>
                      <a:lnTo>
                        <a:pt x="1191" y="596"/>
                      </a:lnTo>
                      <a:cubicBezTo>
                        <a:pt x="1191" y="596"/>
                        <a:pt x="1274" y="596"/>
                        <a:pt x="1346" y="525"/>
                      </a:cubicBezTo>
                      <a:cubicBezTo>
                        <a:pt x="1417" y="453"/>
                        <a:pt x="1334" y="37"/>
                        <a:pt x="1334" y="37"/>
                      </a:cubicBezTo>
                      <a:lnTo>
                        <a:pt x="8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5508334" y="3459989"/>
                  <a:ext cx="417059" cy="259375"/>
                </a:xfrm>
                <a:custGeom>
                  <a:avLst/>
                  <a:gdLst/>
                  <a:ahLst/>
                  <a:cxnLst/>
                  <a:rect l="l" t="t" r="r" b="b"/>
                  <a:pathLst>
                    <a:path w="6361" h="3956" extrusionOk="0">
                      <a:moveTo>
                        <a:pt x="5267" y="1"/>
                      </a:moveTo>
                      <a:cubicBezTo>
                        <a:pt x="5254" y="1"/>
                        <a:pt x="5241" y="1"/>
                        <a:pt x="5227" y="2"/>
                      </a:cubicBezTo>
                      <a:cubicBezTo>
                        <a:pt x="5227" y="2"/>
                        <a:pt x="4513" y="110"/>
                        <a:pt x="4049" y="1669"/>
                      </a:cubicBezTo>
                      <a:cubicBezTo>
                        <a:pt x="3775" y="2693"/>
                        <a:pt x="3370" y="2777"/>
                        <a:pt x="2906" y="2872"/>
                      </a:cubicBezTo>
                      <a:cubicBezTo>
                        <a:pt x="2751" y="2904"/>
                        <a:pt x="2432" y="2914"/>
                        <a:pt x="2070" y="2914"/>
                      </a:cubicBezTo>
                      <a:cubicBezTo>
                        <a:pt x="1346" y="2914"/>
                        <a:pt x="449" y="2872"/>
                        <a:pt x="346" y="2872"/>
                      </a:cubicBezTo>
                      <a:cubicBezTo>
                        <a:pt x="191" y="2872"/>
                        <a:pt x="0" y="3217"/>
                        <a:pt x="215" y="3467"/>
                      </a:cubicBezTo>
                      <a:cubicBezTo>
                        <a:pt x="441" y="3705"/>
                        <a:pt x="3132" y="3955"/>
                        <a:pt x="3656" y="3955"/>
                      </a:cubicBezTo>
                      <a:cubicBezTo>
                        <a:pt x="4179" y="3955"/>
                        <a:pt x="5382" y="2967"/>
                        <a:pt x="5882" y="2169"/>
                      </a:cubicBezTo>
                      <a:cubicBezTo>
                        <a:pt x="6360" y="1376"/>
                        <a:pt x="5902" y="1"/>
                        <a:pt x="5267" y="1"/>
                      </a:cubicBezTo>
                      <a:close/>
                    </a:path>
                  </a:pathLst>
                </a:custGeom>
                <a:solidFill>
                  <a:srgbClr val="378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5826849" y="3176616"/>
                  <a:ext cx="504326" cy="600116"/>
                </a:xfrm>
                <a:custGeom>
                  <a:avLst/>
                  <a:gdLst/>
                  <a:ahLst/>
                  <a:cxnLst/>
                  <a:rect l="l" t="t" r="r" b="b"/>
                  <a:pathLst>
                    <a:path w="7692" h="9153" extrusionOk="0">
                      <a:moveTo>
                        <a:pt x="1779" y="1"/>
                      </a:moveTo>
                      <a:cubicBezTo>
                        <a:pt x="1373" y="1"/>
                        <a:pt x="998" y="128"/>
                        <a:pt x="715" y="455"/>
                      </a:cubicBezTo>
                      <a:cubicBezTo>
                        <a:pt x="715" y="455"/>
                        <a:pt x="0" y="1372"/>
                        <a:pt x="155" y="2384"/>
                      </a:cubicBezTo>
                      <a:cubicBezTo>
                        <a:pt x="310" y="3408"/>
                        <a:pt x="1203" y="3360"/>
                        <a:pt x="1357" y="3920"/>
                      </a:cubicBezTo>
                      <a:cubicBezTo>
                        <a:pt x="1512" y="4479"/>
                        <a:pt x="929" y="5277"/>
                        <a:pt x="1738" y="5801"/>
                      </a:cubicBezTo>
                      <a:cubicBezTo>
                        <a:pt x="2536" y="6337"/>
                        <a:pt x="2905" y="6206"/>
                        <a:pt x="3120" y="7325"/>
                      </a:cubicBezTo>
                      <a:cubicBezTo>
                        <a:pt x="3346" y="8432"/>
                        <a:pt x="4120" y="9027"/>
                        <a:pt x="5441" y="9146"/>
                      </a:cubicBezTo>
                      <a:cubicBezTo>
                        <a:pt x="5488" y="9151"/>
                        <a:pt x="5535" y="9153"/>
                        <a:pt x="5581" y="9153"/>
                      </a:cubicBezTo>
                      <a:cubicBezTo>
                        <a:pt x="6839" y="9153"/>
                        <a:pt x="7691" y="7617"/>
                        <a:pt x="7358" y="6491"/>
                      </a:cubicBezTo>
                      <a:cubicBezTo>
                        <a:pt x="7025" y="5313"/>
                        <a:pt x="5846" y="5682"/>
                        <a:pt x="5596" y="4717"/>
                      </a:cubicBezTo>
                      <a:cubicBezTo>
                        <a:pt x="5346" y="3765"/>
                        <a:pt x="5441" y="3003"/>
                        <a:pt x="4608" y="2634"/>
                      </a:cubicBezTo>
                      <a:cubicBezTo>
                        <a:pt x="3774" y="2265"/>
                        <a:pt x="4084" y="860"/>
                        <a:pt x="3251" y="419"/>
                      </a:cubicBezTo>
                      <a:cubicBezTo>
                        <a:pt x="2785" y="180"/>
                        <a:pt x="2261"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42"/>
                <p:cNvSpPr/>
                <p:nvPr/>
              </p:nvSpPr>
              <p:spPr>
                <a:xfrm>
                  <a:off x="5808098" y="3439204"/>
                  <a:ext cx="320875" cy="463872"/>
                </a:xfrm>
                <a:custGeom>
                  <a:avLst/>
                  <a:gdLst/>
                  <a:ahLst/>
                  <a:cxnLst/>
                  <a:rect l="l" t="t" r="r" b="b"/>
                  <a:pathLst>
                    <a:path w="4894" h="7075" extrusionOk="0">
                      <a:moveTo>
                        <a:pt x="2460" y="0"/>
                      </a:moveTo>
                      <a:cubicBezTo>
                        <a:pt x="1253" y="0"/>
                        <a:pt x="810" y="296"/>
                        <a:pt x="810" y="296"/>
                      </a:cubicBezTo>
                      <a:cubicBezTo>
                        <a:pt x="810" y="296"/>
                        <a:pt x="298" y="450"/>
                        <a:pt x="250" y="605"/>
                      </a:cubicBezTo>
                      <a:cubicBezTo>
                        <a:pt x="60" y="1319"/>
                        <a:pt x="0" y="2391"/>
                        <a:pt x="48" y="2820"/>
                      </a:cubicBezTo>
                      <a:cubicBezTo>
                        <a:pt x="108" y="3248"/>
                        <a:pt x="358" y="4534"/>
                        <a:pt x="322" y="5487"/>
                      </a:cubicBezTo>
                      <a:cubicBezTo>
                        <a:pt x="298" y="6427"/>
                        <a:pt x="1048" y="6844"/>
                        <a:pt x="1858" y="6999"/>
                      </a:cubicBezTo>
                      <a:cubicBezTo>
                        <a:pt x="2111" y="7047"/>
                        <a:pt x="2398" y="7075"/>
                        <a:pt x="2678" y="7075"/>
                      </a:cubicBezTo>
                      <a:cubicBezTo>
                        <a:pt x="3293" y="7075"/>
                        <a:pt x="3868" y="6942"/>
                        <a:pt x="3941" y="6606"/>
                      </a:cubicBezTo>
                      <a:cubicBezTo>
                        <a:pt x="4060" y="6130"/>
                        <a:pt x="3537" y="4475"/>
                        <a:pt x="4394" y="3510"/>
                      </a:cubicBezTo>
                      <a:cubicBezTo>
                        <a:pt x="4894" y="2963"/>
                        <a:pt x="4680" y="1831"/>
                        <a:pt x="4537" y="1462"/>
                      </a:cubicBezTo>
                      <a:cubicBezTo>
                        <a:pt x="4382" y="1093"/>
                        <a:pt x="2846" y="10"/>
                        <a:pt x="2846" y="10"/>
                      </a:cubicBezTo>
                      <a:cubicBezTo>
                        <a:pt x="2710" y="3"/>
                        <a:pt x="2581" y="0"/>
                        <a:pt x="2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42"/>
                <p:cNvSpPr/>
                <p:nvPr/>
              </p:nvSpPr>
              <p:spPr>
                <a:xfrm>
                  <a:off x="5901790" y="3378950"/>
                  <a:ext cx="98413" cy="104642"/>
                </a:xfrm>
                <a:custGeom>
                  <a:avLst/>
                  <a:gdLst/>
                  <a:ahLst/>
                  <a:cxnLst/>
                  <a:rect l="l" t="t" r="r" b="b"/>
                  <a:pathLst>
                    <a:path w="1501" h="1596" extrusionOk="0">
                      <a:moveTo>
                        <a:pt x="1500" y="0"/>
                      </a:moveTo>
                      <a:lnTo>
                        <a:pt x="95" y="714"/>
                      </a:lnTo>
                      <a:cubicBezTo>
                        <a:pt x="95" y="714"/>
                        <a:pt x="95" y="738"/>
                        <a:pt x="95" y="762"/>
                      </a:cubicBezTo>
                      <a:cubicBezTo>
                        <a:pt x="72" y="881"/>
                        <a:pt x="12" y="1167"/>
                        <a:pt x="12" y="1286"/>
                      </a:cubicBezTo>
                      <a:cubicBezTo>
                        <a:pt x="0" y="1405"/>
                        <a:pt x="131" y="1596"/>
                        <a:pt x="441" y="1596"/>
                      </a:cubicBezTo>
                      <a:cubicBezTo>
                        <a:pt x="750" y="1584"/>
                        <a:pt x="1274" y="1453"/>
                        <a:pt x="1453" y="1084"/>
                      </a:cubicBezTo>
                      <a:cubicBezTo>
                        <a:pt x="1429" y="1024"/>
                        <a:pt x="1453" y="333"/>
                        <a:pt x="1500" y="0"/>
                      </a:cubicBezTo>
                      <a:close/>
                    </a:path>
                  </a:pathLst>
                </a:custGeom>
                <a:solidFill>
                  <a:srgbClr val="FF7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5840880" y="3209530"/>
                  <a:ext cx="226462" cy="238657"/>
                </a:xfrm>
                <a:custGeom>
                  <a:avLst/>
                  <a:gdLst/>
                  <a:ahLst/>
                  <a:cxnLst/>
                  <a:rect l="l" t="t" r="r" b="b"/>
                  <a:pathLst>
                    <a:path w="3454" h="3640" extrusionOk="0">
                      <a:moveTo>
                        <a:pt x="1504" y="0"/>
                      </a:moveTo>
                      <a:cubicBezTo>
                        <a:pt x="844" y="0"/>
                        <a:pt x="299" y="477"/>
                        <a:pt x="155" y="1239"/>
                      </a:cubicBezTo>
                      <a:cubicBezTo>
                        <a:pt x="0" y="2132"/>
                        <a:pt x="167" y="3168"/>
                        <a:pt x="393" y="3394"/>
                      </a:cubicBezTo>
                      <a:cubicBezTo>
                        <a:pt x="543" y="3560"/>
                        <a:pt x="792" y="3639"/>
                        <a:pt x="1046" y="3639"/>
                      </a:cubicBezTo>
                      <a:cubicBezTo>
                        <a:pt x="1156" y="3639"/>
                        <a:pt x="1266" y="3625"/>
                        <a:pt x="1370" y="3596"/>
                      </a:cubicBezTo>
                      <a:cubicBezTo>
                        <a:pt x="1572" y="3525"/>
                        <a:pt x="1858" y="3394"/>
                        <a:pt x="2096" y="3144"/>
                      </a:cubicBezTo>
                      <a:lnTo>
                        <a:pt x="2108" y="3144"/>
                      </a:lnTo>
                      <a:cubicBezTo>
                        <a:pt x="2108" y="3144"/>
                        <a:pt x="2108" y="3144"/>
                        <a:pt x="2108" y="3132"/>
                      </a:cubicBezTo>
                      <a:cubicBezTo>
                        <a:pt x="2144" y="3108"/>
                        <a:pt x="2167" y="3072"/>
                        <a:pt x="2191" y="3048"/>
                      </a:cubicBezTo>
                      <a:cubicBezTo>
                        <a:pt x="2263" y="2965"/>
                        <a:pt x="2382" y="2834"/>
                        <a:pt x="2525" y="2679"/>
                      </a:cubicBezTo>
                      <a:cubicBezTo>
                        <a:pt x="2894" y="2275"/>
                        <a:pt x="3453" y="1632"/>
                        <a:pt x="3072" y="882"/>
                      </a:cubicBezTo>
                      <a:cubicBezTo>
                        <a:pt x="2679" y="120"/>
                        <a:pt x="1822" y="36"/>
                        <a:pt x="1822" y="36"/>
                      </a:cubicBezTo>
                      <a:cubicBezTo>
                        <a:pt x="1714" y="12"/>
                        <a:pt x="1607" y="0"/>
                        <a:pt x="1504" y="0"/>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5837733" y="3196286"/>
                  <a:ext cx="226462" cy="223314"/>
                </a:xfrm>
                <a:custGeom>
                  <a:avLst/>
                  <a:gdLst/>
                  <a:ahLst/>
                  <a:cxnLst/>
                  <a:rect l="l" t="t" r="r" b="b"/>
                  <a:pathLst>
                    <a:path w="3454" h="3406" extrusionOk="0">
                      <a:moveTo>
                        <a:pt x="1072" y="0"/>
                      </a:moveTo>
                      <a:lnTo>
                        <a:pt x="418" y="619"/>
                      </a:lnTo>
                      <a:cubicBezTo>
                        <a:pt x="418" y="619"/>
                        <a:pt x="1" y="1584"/>
                        <a:pt x="72" y="2036"/>
                      </a:cubicBezTo>
                      <a:cubicBezTo>
                        <a:pt x="72" y="2036"/>
                        <a:pt x="110" y="2040"/>
                        <a:pt x="173" y="2040"/>
                      </a:cubicBezTo>
                      <a:cubicBezTo>
                        <a:pt x="366" y="2040"/>
                        <a:pt x="794" y="2000"/>
                        <a:pt x="1072" y="1667"/>
                      </a:cubicBezTo>
                      <a:cubicBezTo>
                        <a:pt x="1228" y="1486"/>
                        <a:pt x="1411" y="1458"/>
                        <a:pt x="1604" y="1458"/>
                      </a:cubicBezTo>
                      <a:cubicBezTo>
                        <a:pt x="1692" y="1458"/>
                        <a:pt x="1782" y="1464"/>
                        <a:pt x="1873" y="1464"/>
                      </a:cubicBezTo>
                      <a:cubicBezTo>
                        <a:pt x="2054" y="1464"/>
                        <a:pt x="2236" y="1440"/>
                        <a:pt x="2406" y="1298"/>
                      </a:cubicBezTo>
                      <a:lnTo>
                        <a:pt x="2406" y="1298"/>
                      </a:lnTo>
                      <a:cubicBezTo>
                        <a:pt x="2406" y="1298"/>
                        <a:pt x="2215" y="1762"/>
                        <a:pt x="2406" y="2227"/>
                      </a:cubicBezTo>
                      <a:cubicBezTo>
                        <a:pt x="2584" y="2691"/>
                        <a:pt x="2644" y="3405"/>
                        <a:pt x="2644" y="3405"/>
                      </a:cubicBezTo>
                      <a:lnTo>
                        <a:pt x="3454" y="2131"/>
                      </a:lnTo>
                      <a:lnTo>
                        <a:pt x="3454" y="1024"/>
                      </a:lnTo>
                      <a:lnTo>
                        <a:pt x="2430" y="60"/>
                      </a:ln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2129;p42"/>
                <p:cNvSpPr/>
                <p:nvPr/>
              </p:nvSpPr>
              <p:spPr>
                <a:xfrm>
                  <a:off x="5829931" y="3684155"/>
                  <a:ext cx="246787" cy="126475"/>
                </a:xfrm>
                <a:custGeom>
                  <a:avLst/>
                  <a:gdLst/>
                  <a:ahLst/>
                  <a:cxnLst/>
                  <a:rect l="l" t="t" r="r" b="b"/>
                  <a:pathLst>
                    <a:path w="3764" h="1929" extrusionOk="0">
                      <a:moveTo>
                        <a:pt x="3716" y="0"/>
                      </a:moveTo>
                      <a:lnTo>
                        <a:pt x="1799" y="608"/>
                      </a:lnTo>
                      <a:lnTo>
                        <a:pt x="1" y="108"/>
                      </a:lnTo>
                      <a:lnTo>
                        <a:pt x="1" y="108"/>
                      </a:lnTo>
                      <a:cubicBezTo>
                        <a:pt x="25" y="191"/>
                        <a:pt x="501" y="1632"/>
                        <a:pt x="1537" y="1894"/>
                      </a:cubicBezTo>
                      <a:cubicBezTo>
                        <a:pt x="1628" y="1917"/>
                        <a:pt x="1722" y="1928"/>
                        <a:pt x="1817" y="1928"/>
                      </a:cubicBezTo>
                      <a:cubicBezTo>
                        <a:pt x="2484" y="1928"/>
                        <a:pt x="3197" y="1392"/>
                        <a:pt x="3573" y="1048"/>
                      </a:cubicBezTo>
                      <a:cubicBezTo>
                        <a:pt x="3596" y="786"/>
                        <a:pt x="3656" y="512"/>
                        <a:pt x="3763" y="274"/>
                      </a:cubicBezTo>
                      <a:lnTo>
                        <a:pt x="3716"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5773742" y="3564368"/>
                  <a:ext cx="353854" cy="230133"/>
                </a:xfrm>
                <a:custGeom>
                  <a:avLst/>
                  <a:gdLst/>
                  <a:ahLst/>
                  <a:cxnLst/>
                  <a:rect l="l" t="t" r="r" b="b"/>
                  <a:pathLst>
                    <a:path w="5397" h="3510" extrusionOk="0">
                      <a:moveTo>
                        <a:pt x="4658" y="0"/>
                      </a:moveTo>
                      <a:cubicBezTo>
                        <a:pt x="4561" y="0"/>
                        <a:pt x="4489" y="18"/>
                        <a:pt x="4489" y="18"/>
                      </a:cubicBezTo>
                      <a:cubicBezTo>
                        <a:pt x="3656" y="601"/>
                        <a:pt x="2691" y="2208"/>
                        <a:pt x="2537" y="2280"/>
                      </a:cubicBezTo>
                      <a:cubicBezTo>
                        <a:pt x="2534" y="2281"/>
                        <a:pt x="2531" y="2281"/>
                        <a:pt x="2528" y="2281"/>
                      </a:cubicBezTo>
                      <a:cubicBezTo>
                        <a:pt x="2328" y="2281"/>
                        <a:pt x="746" y="576"/>
                        <a:pt x="501" y="506"/>
                      </a:cubicBezTo>
                      <a:cubicBezTo>
                        <a:pt x="470" y="498"/>
                        <a:pt x="438" y="495"/>
                        <a:pt x="408" y="495"/>
                      </a:cubicBezTo>
                      <a:cubicBezTo>
                        <a:pt x="192" y="495"/>
                        <a:pt x="1" y="671"/>
                        <a:pt x="1" y="911"/>
                      </a:cubicBezTo>
                      <a:cubicBezTo>
                        <a:pt x="1" y="1196"/>
                        <a:pt x="2144" y="3447"/>
                        <a:pt x="2668" y="3506"/>
                      </a:cubicBezTo>
                      <a:cubicBezTo>
                        <a:pt x="2685" y="3509"/>
                        <a:pt x="2703" y="3510"/>
                        <a:pt x="2722" y="3510"/>
                      </a:cubicBezTo>
                      <a:cubicBezTo>
                        <a:pt x="3286" y="3510"/>
                        <a:pt x="4658" y="2508"/>
                        <a:pt x="5073" y="1161"/>
                      </a:cubicBezTo>
                      <a:cubicBezTo>
                        <a:pt x="5397" y="136"/>
                        <a:pt x="4928" y="0"/>
                        <a:pt x="4658" y="0"/>
                      </a:cubicBezTo>
                      <a:close/>
                    </a:path>
                  </a:pathLst>
                </a:custGeom>
                <a:solidFill>
                  <a:srgbClr val="378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5693949" y="3568499"/>
                  <a:ext cx="118083" cy="68712"/>
                </a:xfrm>
                <a:custGeom>
                  <a:avLst/>
                  <a:gdLst/>
                  <a:ahLst/>
                  <a:cxnLst/>
                  <a:rect l="l" t="t" r="r" b="b"/>
                  <a:pathLst>
                    <a:path w="1801" h="1048" extrusionOk="0">
                      <a:moveTo>
                        <a:pt x="956" y="0"/>
                      </a:moveTo>
                      <a:cubicBezTo>
                        <a:pt x="797" y="0"/>
                        <a:pt x="60" y="163"/>
                        <a:pt x="27" y="252"/>
                      </a:cubicBezTo>
                      <a:cubicBezTo>
                        <a:pt x="1" y="331"/>
                        <a:pt x="97" y="378"/>
                        <a:pt x="231" y="378"/>
                      </a:cubicBezTo>
                      <a:cubicBezTo>
                        <a:pt x="278" y="378"/>
                        <a:pt x="331" y="372"/>
                        <a:pt x="384" y="360"/>
                      </a:cubicBezTo>
                      <a:cubicBezTo>
                        <a:pt x="586" y="300"/>
                        <a:pt x="896" y="288"/>
                        <a:pt x="896" y="288"/>
                      </a:cubicBezTo>
                      <a:lnTo>
                        <a:pt x="896" y="288"/>
                      </a:lnTo>
                      <a:cubicBezTo>
                        <a:pt x="896" y="288"/>
                        <a:pt x="682" y="526"/>
                        <a:pt x="694" y="633"/>
                      </a:cubicBezTo>
                      <a:cubicBezTo>
                        <a:pt x="706" y="729"/>
                        <a:pt x="825" y="931"/>
                        <a:pt x="1003" y="1026"/>
                      </a:cubicBezTo>
                      <a:cubicBezTo>
                        <a:pt x="1033" y="1041"/>
                        <a:pt x="1064" y="1047"/>
                        <a:pt x="1095" y="1047"/>
                      </a:cubicBezTo>
                      <a:cubicBezTo>
                        <a:pt x="1236" y="1047"/>
                        <a:pt x="1372" y="919"/>
                        <a:pt x="1372" y="919"/>
                      </a:cubicBezTo>
                      <a:lnTo>
                        <a:pt x="1515" y="955"/>
                      </a:lnTo>
                      <a:cubicBezTo>
                        <a:pt x="1515" y="955"/>
                        <a:pt x="1801" y="871"/>
                        <a:pt x="1718" y="562"/>
                      </a:cubicBezTo>
                      <a:cubicBezTo>
                        <a:pt x="1634" y="252"/>
                        <a:pt x="1063" y="14"/>
                        <a:pt x="979" y="2"/>
                      </a:cubicBezTo>
                      <a:cubicBezTo>
                        <a:pt x="974" y="1"/>
                        <a:pt x="966" y="0"/>
                        <a:pt x="956" y="0"/>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5455227" y="3620033"/>
                  <a:ext cx="96118" cy="62615"/>
                </a:xfrm>
                <a:custGeom>
                  <a:avLst/>
                  <a:gdLst/>
                  <a:ahLst/>
                  <a:cxnLst/>
                  <a:rect l="l" t="t" r="r" b="b"/>
                  <a:pathLst>
                    <a:path w="1466" h="955" extrusionOk="0">
                      <a:moveTo>
                        <a:pt x="726" y="1"/>
                      </a:moveTo>
                      <a:cubicBezTo>
                        <a:pt x="714" y="1"/>
                        <a:pt x="706" y="5"/>
                        <a:pt x="703" y="14"/>
                      </a:cubicBezTo>
                      <a:cubicBezTo>
                        <a:pt x="656" y="109"/>
                        <a:pt x="929" y="395"/>
                        <a:pt x="929" y="395"/>
                      </a:cubicBezTo>
                      <a:cubicBezTo>
                        <a:pt x="929" y="395"/>
                        <a:pt x="271" y="144"/>
                        <a:pt x="70" y="144"/>
                      </a:cubicBezTo>
                      <a:cubicBezTo>
                        <a:pt x="35" y="144"/>
                        <a:pt x="14" y="151"/>
                        <a:pt x="13" y="169"/>
                      </a:cubicBezTo>
                      <a:cubicBezTo>
                        <a:pt x="1" y="288"/>
                        <a:pt x="489" y="657"/>
                        <a:pt x="620" y="740"/>
                      </a:cubicBezTo>
                      <a:cubicBezTo>
                        <a:pt x="751" y="824"/>
                        <a:pt x="1203" y="955"/>
                        <a:pt x="1203" y="955"/>
                      </a:cubicBezTo>
                      <a:cubicBezTo>
                        <a:pt x="1203" y="955"/>
                        <a:pt x="1465" y="609"/>
                        <a:pt x="1406" y="478"/>
                      </a:cubicBezTo>
                      <a:cubicBezTo>
                        <a:pt x="1406" y="478"/>
                        <a:pt x="848" y="1"/>
                        <a:pt x="726" y="1"/>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5313934" y="3093087"/>
                  <a:ext cx="460660" cy="934236"/>
                </a:xfrm>
                <a:custGeom>
                  <a:avLst/>
                  <a:gdLst/>
                  <a:ahLst/>
                  <a:cxnLst/>
                  <a:rect l="l" t="t" r="r" b="b"/>
                  <a:pathLst>
                    <a:path w="7026" h="14249" extrusionOk="0">
                      <a:moveTo>
                        <a:pt x="551" y="0"/>
                      </a:moveTo>
                      <a:cubicBezTo>
                        <a:pt x="239" y="0"/>
                        <a:pt x="25" y="251"/>
                        <a:pt x="25" y="681"/>
                      </a:cubicBezTo>
                      <a:lnTo>
                        <a:pt x="1" y="10158"/>
                      </a:lnTo>
                      <a:cubicBezTo>
                        <a:pt x="1" y="10420"/>
                        <a:pt x="179" y="10730"/>
                        <a:pt x="394" y="10861"/>
                      </a:cubicBezTo>
                      <a:lnTo>
                        <a:pt x="6049" y="14123"/>
                      </a:lnTo>
                      <a:cubicBezTo>
                        <a:pt x="6199" y="14209"/>
                        <a:pt x="6342" y="14249"/>
                        <a:pt x="6469" y="14249"/>
                      </a:cubicBezTo>
                      <a:cubicBezTo>
                        <a:pt x="6784" y="14249"/>
                        <a:pt x="7002" y="14000"/>
                        <a:pt x="7002" y="13576"/>
                      </a:cubicBezTo>
                      <a:lnTo>
                        <a:pt x="7025" y="4086"/>
                      </a:lnTo>
                      <a:cubicBezTo>
                        <a:pt x="7025" y="3836"/>
                        <a:pt x="6847" y="3515"/>
                        <a:pt x="6621" y="3396"/>
                      </a:cubicBezTo>
                      <a:lnTo>
                        <a:pt x="977" y="133"/>
                      </a:lnTo>
                      <a:cubicBezTo>
                        <a:pt x="824" y="43"/>
                        <a:pt x="679" y="0"/>
                        <a:pt x="5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42"/>
                <p:cNvSpPr/>
                <p:nvPr/>
              </p:nvSpPr>
              <p:spPr>
                <a:xfrm>
                  <a:off x="5381860" y="3365378"/>
                  <a:ext cx="317794" cy="227642"/>
                </a:xfrm>
                <a:custGeom>
                  <a:avLst/>
                  <a:gdLst/>
                  <a:ahLst/>
                  <a:cxnLst/>
                  <a:rect l="l" t="t" r="r" b="b"/>
                  <a:pathLst>
                    <a:path w="4847" h="3472" extrusionOk="0">
                      <a:moveTo>
                        <a:pt x="62" y="1"/>
                      </a:moveTo>
                      <a:cubicBezTo>
                        <a:pt x="24" y="1"/>
                        <a:pt x="1" y="30"/>
                        <a:pt x="1" y="88"/>
                      </a:cubicBezTo>
                      <a:lnTo>
                        <a:pt x="1" y="588"/>
                      </a:lnTo>
                      <a:cubicBezTo>
                        <a:pt x="1" y="660"/>
                        <a:pt x="48" y="755"/>
                        <a:pt x="120" y="791"/>
                      </a:cubicBezTo>
                      <a:lnTo>
                        <a:pt x="4715" y="3458"/>
                      </a:lnTo>
                      <a:cubicBezTo>
                        <a:pt x="4735" y="3467"/>
                        <a:pt x="4753" y="3472"/>
                        <a:pt x="4769" y="3472"/>
                      </a:cubicBezTo>
                      <a:cubicBezTo>
                        <a:pt x="4815" y="3472"/>
                        <a:pt x="4846" y="3438"/>
                        <a:pt x="4846" y="3386"/>
                      </a:cubicBezTo>
                      <a:lnTo>
                        <a:pt x="4846" y="2886"/>
                      </a:lnTo>
                      <a:cubicBezTo>
                        <a:pt x="4846" y="2803"/>
                        <a:pt x="4787" y="2719"/>
                        <a:pt x="4727" y="2672"/>
                      </a:cubicBezTo>
                      <a:lnTo>
                        <a:pt x="120" y="17"/>
                      </a:lnTo>
                      <a:cubicBezTo>
                        <a:pt x="98" y="6"/>
                        <a:pt x="79"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5381073" y="3437172"/>
                  <a:ext cx="317794" cy="227642"/>
                </a:xfrm>
                <a:custGeom>
                  <a:avLst/>
                  <a:gdLst/>
                  <a:ahLst/>
                  <a:cxnLst/>
                  <a:rect l="l" t="t" r="r" b="b"/>
                  <a:pathLst>
                    <a:path w="4847" h="3472" extrusionOk="0">
                      <a:moveTo>
                        <a:pt x="72" y="1"/>
                      </a:moveTo>
                      <a:cubicBezTo>
                        <a:pt x="30" y="1"/>
                        <a:pt x="1" y="30"/>
                        <a:pt x="1" y="88"/>
                      </a:cubicBezTo>
                      <a:lnTo>
                        <a:pt x="1" y="588"/>
                      </a:lnTo>
                      <a:cubicBezTo>
                        <a:pt x="1" y="660"/>
                        <a:pt x="60" y="755"/>
                        <a:pt x="120" y="791"/>
                      </a:cubicBezTo>
                      <a:lnTo>
                        <a:pt x="4727" y="3458"/>
                      </a:lnTo>
                      <a:cubicBezTo>
                        <a:pt x="4747" y="3467"/>
                        <a:pt x="4764" y="3472"/>
                        <a:pt x="4779" y="3472"/>
                      </a:cubicBezTo>
                      <a:cubicBezTo>
                        <a:pt x="4821" y="3472"/>
                        <a:pt x="4847" y="3439"/>
                        <a:pt x="4847" y="3386"/>
                      </a:cubicBezTo>
                      <a:lnTo>
                        <a:pt x="4847" y="2886"/>
                      </a:lnTo>
                      <a:cubicBezTo>
                        <a:pt x="4847" y="2803"/>
                        <a:pt x="4799" y="2720"/>
                        <a:pt x="4727" y="2672"/>
                      </a:cubicBezTo>
                      <a:lnTo>
                        <a:pt x="132" y="17"/>
                      </a:lnTo>
                      <a:cubicBezTo>
                        <a:pt x="110" y="6"/>
                        <a:pt x="90"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5456800" y="3607248"/>
                  <a:ext cx="135129" cy="111723"/>
                </a:xfrm>
                <a:custGeom>
                  <a:avLst/>
                  <a:gdLst/>
                  <a:ahLst/>
                  <a:cxnLst/>
                  <a:rect l="l" t="t" r="r" b="b"/>
                  <a:pathLst>
                    <a:path w="2061" h="1704" extrusionOk="0">
                      <a:moveTo>
                        <a:pt x="156" y="0"/>
                      </a:moveTo>
                      <a:cubicBezTo>
                        <a:pt x="64" y="0"/>
                        <a:pt x="1" y="72"/>
                        <a:pt x="1" y="197"/>
                      </a:cubicBezTo>
                      <a:lnTo>
                        <a:pt x="1" y="316"/>
                      </a:lnTo>
                      <a:cubicBezTo>
                        <a:pt x="1" y="495"/>
                        <a:pt x="132" y="721"/>
                        <a:pt x="286" y="804"/>
                      </a:cubicBezTo>
                      <a:lnTo>
                        <a:pt x="1775" y="1662"/>
                      </a:lnTo>
                      <a:cubicBezTo>
                        <a:pt x="1821" y="1690"/>
                        <a:pt x="1866" y="1704"/>
                        <a:pt x="1905" y="1704"/>
                      </a:cubicBezTo>
                      <a:cubicBezTo>
                        <a:pt x="1997" y="1704"/>
                        <a:pt x="2060" y="1631"/>
                        <a:pt x="2060" y="1507"/>
                      </a:cubicBezTo>
                      <a:lnTo>
                        <a:pt x="2060" y="1388"/>
                      </a:lnTo>
                      <a:cubicBezTo>
                        <a:pt x="2060" y="1209"/>
                        <a:pt x="1941" y="995"/>
                        <a:pt x="1775" y="900"/>
                      </a:cubicBezTo>
                      <a:lnTo>
                        <a:pt x="286" y="42"/>
                      </a:lnTo>
                      <a:cubicBezTo>
                        <a:pt x="240" y="14"/>
                        <a:pt x="195" y="0"/>
                        <a:pt x="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7" name="Google Shape;2137;p42"/>
              <p:cNvSpPr txBox="1"/>
              <p:nvPr/>
            </p:nvSpPr>
            <p:spPr>
              <a:xfrm>
                <a:off x="6409148" y="2649637"/>
                <a:ext cx="2278200" cy="51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solidFill>
                    <a:schemeClr val="dk1"/>
                  </a:solidFill>
                  <a:latin typeface="Roboto"/>
                  <a:ea typeface="Roboto"/>
                  <a:cs typeface="Roboto"/>
                  <a:sym typeface="Roboto"/>
                </a:endParaRPr>
              </a:p>
            </p:txBody>
          </p:sp>
        </p:grpSp>
      </p:grpSp>
      <p:sp>
        <p:nvSpPr>
          <p:cNvPr id="77" name="Google Shape;2138;p42">
            <a:extLst>
              <a:ext uri="{FF2B5EF4-FFF2-40B4-BE49-F238E27FC236}">
                <a16:creationId xmlns:a16="http://schemas.microsoft.com/office/drawing/2014/main" id="{EA1660F3-6DF8-4819-999A-9F39E219FD9D}"/>
              </a:ext>
            </a:extLst>
          </p:cNvPr>
          <p:cNvSpPr txBox="1"/>
          <p:nvPr/>
        </p:nvSpPr>
        <p:spPr>
          <a:xfrm>
            <a:off x="2677212" y="2074095"/>
            <a:ext cx="6089715" cy="1197006"/>
          </a:xfrm>
          <a:prstGeom prst="rect">
            <a:avLst/>
          </a:prstGeom>
          <a:noFill/>
          <a:ln>
            <a:noFill/>
          </a:ln>
        </p:spPr>
        <p:txBody>
          <a:bodyPr spcFirstLastPara="1" wrap="square" lIns="91425" tIns="91425" rIns="91425" bIns="91425" anchor="ctr" anchorCtr="0">
            <a:no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Provide an end to end methodology to automatically collect data and analyze them to detect anomaly in smartphones</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Collects the network traffic and TCP packets shall be filtered, the feature selection and extraction are done.</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Functions chosen from the various network features are extracted, labelled and stored.</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Machine learning classification entails in which the information in a database forms the classification machine to produce a detection model</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Wingdings" panose="05000000000000000000" pitchFamily="2" charset="2"/>
              <a:buChar char="Ø"/>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ea typeface="Calibri" panose="020F0502020204030204" pitchFamily="34" charset="0"/>
                <a:cs typeface="Times New Roman" panose="02020603050405020304" pitchFamily="18" charset="0"/>
              </a:rPr>
              <a:t>W</a:t>
            </a:r>
            <a:r>
              <a:rPr lang="en-US" dirty="0">
                <a:effectLst/>
                <a:latin typeface="Times New Roman" panose="02020603050405020304" pitchFamily="18" charset="0"/>
                <a:ea typeface="Calibri" panose="020F0502020204030204" pitchFamily="34" charset="0"/>
                <a:cs typeface="Times New Roman" panose="02020603050405020304" pitchFamily="18" charset="0"/>
              </a:rPr>
              <a:t>e propose a </a:t>
            </a: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Support Vector , Decision Tree, XG Boost Classifier, AdaBoost Classifier as our classification techniques.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r" rtl="0">
              <a:spcBef>
                <a:spcPts val="0"/>
              </a:spcBef>
              <a:spcAft>
                <a:spcPts val="0"/>
              </a:spcAft>
              <a:buNone/>
            </a:pPr>
            <a:endParaRPr dirty="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grpSp>
        <p:nvGrpSpPr>
          <p:cNvPr id="121" name="Google Shape;2243;p44">
            <a:extLst>
              <a:ext uri="{FF2B5EF4-FFF2-40B4-BE49-F238E27FC236}">
                <a16:creationId xmlns:a16="http://schemas.microsoft.com/office/drawing/2014/main" id="{F3EAAA5B-4E73-421F-9BF2-2CAE6C4CEA66}"/>
              </a:ext>
            </a:extLst>
          </p:cNvPr>
          <p:cNvGrpSpPr/>
          <p:nvPr/>
        </p:nvGrpSpPr>
        <p:grpSpPr>
          <a:xfrm>
            <a:off x="-4618665" y="2560868"/>
            <a:ext cx="11749874" cy="3689175"/>
            <a:chOff x="-3060011" y="1218929"/>
            <a:chExt cx="11749874" cy="3211950"/>
          </a:xfrm>
        </p:grpSpPr>
        <p:grpSp>
          <p:nvGrpSpPr>
            <p:cNvPr id="122" name="Google Shape;2244;p44">
              <a:extLst>
                <a:ext uri="{FF2B5EF4-FFF2-40B4-BE49-F238E27FC236}">
                  <a16:creationId xmlns:a16="http://schemas.microsoft.com/office/drawing/2014/main" id="{3CA6BD8A-C9B4-4EA9-8B5C-1D28260D0298}"/>
                </a:ext>
              </a:extLst>
            </p:cNvPr>
            <p:cNvGrpSpPr/>
            <p:nvPr/>
          </p:nvGrpSpPr>
          <p:grpSpPr>
            <a:xfrm>
              <a:off x="4839150" y="1489775"/>
              <a:ext cx="3850713" cy="1199342"/>
              <a:chOff x="4839150" y="1517825"/>
              <a:chExt cx="3850713" cy="1199342"/>
            </a:xfrm>
          </p:grpSpPr>
          <p:sp>
            <p:nvSpPr>
              <p:cNvPr id="137" name="Google Shape;2251;p44">
                <a:extLst>
                  <a:ext uri="{FF2B5EF4-FFF2-40B4-BE49-F238E27FC236}">
                    <a16:creationId xmlns:a16="http://schemas.microsoft.com/office/drawing/2014/main" id="{8A448096-4491-4228-8FBF-6E9209F66310}"/>
                  </a:ext>
                </a:extLst>
              </p:cNvPr>
              <p:cNvSpPr/>
              <p:nvPr/>
            </p:nvSpPr>
            <p:spPr>
              <a:xfrm>
                <a:off x="4839150" y="2242241"/>
                <a:ext cx="651819" cy="474926"/>
              </a:xfrm>
              <a:custGeom>
                <a:avLst/>
                <a:gdLst/>
                <a:ahLst/>
                <a:cxnLst/>
                <a:rect l="l" t="t" r="r" b="b"/>
                <a:pathLst>
                  <a:path w="10966" h="7990" fill="none" extrusionOk="0">
                    <a:moveTo>
                      <a:pt x="0" y="0"/>
                    </a:moveTo>
                    <a:cubicBezTo>
                      <a:pt x="0" y="0"/>
                      <a:pt x="1989" y="7097"/>
                      <a:pt x="10966" y="7989"/>
                    </a:cubicBez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 name="Google Shape;2252;p44">
                <a:extLst>
                  <a:ext uri="{FF2B5EF4-FFF2-40B4-BE49-F238E27FC236}">
                    <a16:creationId xmlns:a16="http://schemas.microsoft.com/office/drawing/2014/main" id="{87E51ED0-DD9B-4835-8BC2-0B4A7FF7FD40}"/>
                  </a:ext>
                </a:extLst>
              </p:cNvPr>
              <p:cNvSpPr txBox="1"/>
              <p:nvPr/>
            </p:nvSpPr>
            <p:spPr>
              <a:xfrm>
                <a:off x="6943263" y="1888529"/>
                <a:ext cx="1746600" cy="6762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39" name="Google Shape;2253;p44">
                <a:extLst>
                  <a:ext uri="{FF2B5EF4-FFF2-40B4-BE49-F238E27FC236}">
                    <a16:creationId xmlns:a16="http://schemas.microsoft.com/office/drawing/2014/main" id="{DCD8E400-3103-437A-BD7B-928A3DA3CDA7}"/>
                  </a:ext>
                </a:extLst>
              </p:cNvPr>
              <p:cNvSpPr txBox="1"/>
              <p:nvPr/>
            </p:nvSpPr>
            <p:spPr>
              <a:xfrm>
                <a:off x="6943262" y="1517825"/>
                <a:ext cx="17466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dirty="0">
                  <a:solidFill>
                    <a:schemeClr val="accent2"/>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123" name="Google Shape;2254;p44">
              <a:extLst>
                <a:ext uri="{FF2B5EF4-FFF2-40B4-BE49-F238E27FC236}">
                  <a16:creationId xmlns:a16="http://schemas.microsoft.com/office/drawing/2014/main" id="{9BA166D4-1955-4797-AA9C-E343A061FADB}"/>
                </a:ext>
              </a:extLst>
            </p:cNvPr>
            <p:cNvGrpSpPr/>
            <p:nvPr/>
          </p:nvGrpSpPr>
          <p:grpSpPr>
            <a:xfrm>
              <a:off x="2800964" y="1218929"/>
              <a:ext cx="1625624" cy="1646844"/>
              <a:chOff x="2800964" y="1218929"/>
              <a:chExt cx="1625624" cy="1646844"/>
            </a:xfrm>
          </p:grpSpPr>
          <p:sp>
            <p:nvSpPr>
              <p:cNvPr id="132" name="Google Shape;2255;p44">
                <a:extLst>
                  <a:ext uri="{FF2B5EF4-FFF2-40B4-BE49-F238E27FC236}">
                    <a16:creationId xmlns:a16="http://schemas.microsoft.com/office/drawing/2014/main" id="{265B7609-343D-4994-AEDB-852B7E84322F}"/>
                  </a:ext>
                </a:extLst>
              </p:cNvPr>
              <p:cNvSpPr/>
              <p:nvPr/>
            </p:nvSpPr>
            <p:spPr>
              <a:xfrm>
                <a:off x="2810740" y="1227788"/>
                <a:ext cx="1574684" cy="1574744"/>
              </a:xfrm>
              <a:custGeom>
                <a:avLst/>
                <a:gdLst/>
                <a:ahLst/>
                <a:cxnLst/>
                <a:rect l="l" t="t" r="r" b="b"/>
                <a:pathLst>
                  <a:path w="26492" h="26493" extrusionOk="0">
                    <a:moveTo>
                      <a:pt x="13252" y="1"/>
                    </a:moveTo>
                    <a:cubicBezTo>
                      <a:pt x="5930" y="1"/>
                      <a:pt x="0" y="5930"/>
                      <a:pt x="0" y="13241"/>
                    </a:cubicBezTo>
                    <a:cubicBezTo>
                      <a:pt x="0" y="20563"/>
                      <a:pt x="5930" y="26492"/>
                      <a:pt x="13252" y="26492"/>
                    </a:cubicBezTo>
                    <a:cubicBezTo>
                      <a:pt x="20563" y="26492"/>
                      <a:pt x="26492" y="20563"/>
                      <a:pt x="26492" y="13241"/>
                    </a:cubicBezTo>
                    <a:cubicBezTo>
                      <a:pt x="26492" y="5930"/>
                      <a:pt x="20563" y="1"/>
                      <a:pt x="13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33" name="Google Shape;2256;p44">
                <a:extLst>
                  <a:ext uri="{FF2B5EF4-FFF2-40B4-BE49-F238E27FC236}">
                    <a16:creationId xmlns:a16="http://schemas.microsoft.com/office/drawing/2014/main" id="{A9CF7298-9A8B-44F6-92E9-74499C031AE5}"/>
                  </a:ext>
                </a:extLst>
              </p:cNvPr>
              <p:cNvSpPr/>
              <p:nvPr/>
            </p:nvSpPr>
            <p:spPr>
              <a:xfrm>
                <a:off x="2960916" y="1414961"/>
                <a:ext cx="1465672" cy="1363791"/>
              </a:xfrm>
              <a:custGeom>
                <a:avLst/>
                <a:gdLst/>
                <a:ahLst/>
                <a:cxnLst/>
                <a:rect l="l" t="t" r="r" b="b"/>
                <a:pathLst>
                  <a:path w="24658" h="22944" extrusionOk="0">
                    <a:moveTo>
                      <a:pt x="20431" y="0"/>
                    </a:moveTo>
                    <a:lnTo>
                      <a:pt x="20431" y="0"/>
                    </a:lnTo>
                    <a:cubicBezTo>
                      <a:pt x="21598" y="1965"/>
                      <a:pt x="22265" y="4274"/>
                      <a:pt x="22265" y="6727"/>
                    </a:cubicBezTo>
                    <a:cubicBezTo>
                      <a:pt x="22265" y="14037"/>
                      <a:pt x="16335" y="19967"/>
                      <a:pt x="9025" y="19967"/>
                    </a:cubicBezTo>
                    <a:cubicBezTo>
                      <a:pt x="5536" y="19967"/>
                      <a:pt x="2369" y="18621"/>
                      <a:pt x="0" y="16419"/>
                    </a:cubicBezTo>
                    <a:lnTo>
                      <a:pt x="0" y="16419"/>
                    </a:lnTo>
                    <a:cubicBezTo>
                      <a:pt x="2298" y="20324"/>
                      <a:pt x="6548" y="22943"/>
                      <a:pt x="11418" y="22943"/>
                    </a:cubicBezTo>
                    <a:cubicBezTo>
                      <a:pt x="18729" y="22943"/>
                      <a:pt x="24658" y="17014"/>
                      <a:pt x="24658" y="9692"/>
                    </a:cubicBezTo>
                    <a:cubicBezTo>
                      <a:pt x="24658" y="5870"/>
                      <a:pt x="23039" y="2417"/>
                      <a:pt x="20431" y="0"/>
                    </a:cubicBezTo>
                    <a:close/>
                  </a:path>
                </a:pathLst>
              </a:custGeom>
              <a:solidFill>
                <a:srgbClr val="595959">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4" name="Google Shape;2257;p44">
                <a:extLst>
                  <a:ext uri="{FF2B5EF4-FFF2-40B4-BE49-F238E27FC236}">
                    <a16:creationId xmlns:a16="http://schemas.microsoft.com/office/drawing/2014/main" id="{7D565D96-19A3-49E4-BBE8-0BE8B63A0F01}"/>
                  </a:ext>
                </a:extLst>
              </p:cNvPr>
              <p:cNvSpPr/>
              <p:nvPr/>
            </p:nvSpPr>
            <p:spPr>
              <a:xfrm>
                <a:off x="2800964" y="1291089"/>
                <a:ext cx="1574684" cy="1574684"/>
              </a:xfrm>
              <a:custGeom>
                <a:avLst/>
                <a:gdLst/>
                <a:ahLst/>
                <a:cxnLst/>
                <a:rect l="l" t="t" r="r" b="b"/>
                <a:pathLst>
                  <a:path w="26492" h="26492" fill="none" extrusionOk="0">
                    <a:moveTo>
                      <a:pt x="13240" y="0"/>
                    </a:moveTo>
                    <a:cubicBezTo>
                      <a:pt x="20562" y="0"/>
                      <a:pt x="26492" y="5930"/>
                      <a:pt x="26492" y="13240"/>
                    </a:cubicBezTo>
                    <a:cubicBezTo>
                      <a:pt x="26492" y="20563"/>
                      <a:pt x="20562" y="26492"/>
                      <a:pt x="13240" y="26492"/>
                    </a:cubicBezTo>
                    <a:cubicBezTo>
                      <a:pt x="5930" y="26492"/>
                      <a:pt x="0" y="20563"/>
                      <a:pt x="0" y="13240"/>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5" name="Google Shape;2259;p44">
                <a:extLst>
                  <a:ext uri="{FF2B5EF4-FFF2-40B4-BE49-F238E27FC236}">
                    <a16:creationId xmlns:a16="http://schemas.microsoft.com/office/drawing/2014/main" id="{08F9E22C-C3C2-4017-B190-5DF89910CD66}"/>
                  </a:ext>
                </a:extLst>
              </p:cNvPr>
              <p:cNvSpPr/>
              <p:nvPr/>
            </p:nvSpPr>
            <p:spPr>
              <a:xfrm>
                <a:off x="3464073" y="1218929"/>
                <a:ext cx="117513" cy="135226"/>
              </a:xfrm>
              <a:custGeom>
                <a:avLst/>
                <a:gdLst/>
                <a:ahLst/>
                <a:cxnLst/>
                <a:rect l="l" t="t" r="r" b="b"/>
                <a:pathLst>
                  <a:path w="1977" h="2275" fill="none" extrusionOk="0">
                    <a:moveTo>
                      <a:pt x="1977" y="2274"/>
                    </a:moveTo>
                    <a:lnTo>
                      <a:pt x="0" y="1143"/>
                    </a:lnTo>
                    <a:lnTo>
                      <a:pt x="1977" y="0"/>
                    </a:ln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 name="Google Shape;2260;p44">
                <a:extLst>
                  <a:ext uri="{FF2B5EF4-FFF2-40B4-BE49-F238E27FC236}">
                    <a16:creationId xmlns:a16="http://schemas.microsoft.com/office/drawing/2014/main" id="{1644057E-2E8D-499A-B40F-22499E875DB0}"/>
                  </a:ext>
                </a:extLst>
              </p:cNvPr>
              <p:cNvSpPr/>
              <p:nvPr/>
            </p:nvSpPr>
            <p:spPr>
              <a:xfrm>
                <a:off x="2955210" y="2242241"/>
                <a:ext cx="651878" cy="474926"/>
              </a:xfrm>
              <a:custGeom>
                <a:avLst/>
                <a:gdLst/>
                <a:ahLst/>
                <a:cxnLst/>
                <a:rect l="l" t="t" r="r" b="b"/>
                <a:pathLst>
                  <a:path w="10967" h="7990" fill="none" extrusionOk="0">
                    <a:moveTo>
                      <a:pt x="1" y="0"/>
                    </a:moveTo>
                    <a:cubicBezTo>
                      <a:pt x="1" y="0"/>
                      <a:pt x="1989" y="7097"/>
                      <a:pt x="10966" y="7989"/>
                    </a:cubicBez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24" name="Google Shape;2263;p44">
              <a:extLst>
                <a:ext uri="{FF2B5EF4-FFF2-40B4-BE49-F238E27FC236}">
                  <a16:creationId xmlns:a16="http://schemas.microsoft.com/office/drawing/2014/main" id="{17EAEBDD-8C90-472D-92EE-26575B8A89C3}"/>
                </a:ext>
              </a:extLst>
            </p:cNvPr>
            <p:cNvGrpSpPr/>
            <p:nvPr/>
          </p:nvGrpSpPr>
          <p:grpSpPr>
            <a:xfrm>
              <a:off x="5541193" y="3170747"/>
              <a:ext cx="3148670" cy="1260132"/>
              <a:chOff x="5541193" y="3170747"/>
              <a:chExt cx="3148670" cy="1260132"/>
            </a:xfrm>
          </p:grpSpPr>
          <p:sp>
            <p:nvSpPr>
              <p:cNvPr id="129" name="Google Shape;2269;p44">
                <a:extLst>
                  <a:ext uri="{FF2B5EF4-FFF2-40B4-BE49-F238E27FC236}">
                    <a16:creationId xmlns:a16="http://schemas.microsoft.com/office/drawing/2014/main" id="{BEFE270A-CE88-4752-89CA-391E7A293E00}"/>
                  </a:ext>
                </a:extLst>
              </p:cNvPr>
              <p:cNvSpPr/>
              <p:nvPr/>
            </p:nvSpPr>
            <p:spPr>
              <a:xfrm>
                <a:off x="5541193" y="3170747"/>
                <a:ext cx="651819" cy="474926"/>
              </a:xfrm>
              <a:custGeom>
                <a:avLst/>
                <a:gdLst/>
                <a:ahLst/>
                <a:cxnLst/>
                <a:rect l="l" t="t" r="r" b="b"/>
                <a:pathLst>
                  <a:path w="10966" h="7990" fill="none" extrusionOk="0">
                    <a:moveTo>
                      <a:pt x="10966" y="7989"/>
                    </a:moveTo>
                    <a:cubicBezTo>
                      <a:pt x="10966" y="7989"/>
                      <a:pt x="8978" y="893"/>
                      <a:pt x="0" y="0"/>
                    </a:cubicBez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2270;p44">
                <a:extLst>
                  <a:ext uri="{FF2B5EF4-FFF2-40B4-BE49-F238E27FC236}">
                    <a16:creationId xmlns:a16="http://schemas.microsoft.com/office/drawing/2014/main" id="{7CA133CA-E9D4-4312-8430-6BECECE3DF97}"/>
                  </a:ext>
                </a:extLst>
              </p:cNvPr>
              <p:cNvSpPr txBox="1"/>
              <p:nvPr/>
            </p:nvSpPr>
            <p:spPr>
              <a:xfrm>
                <a:off x="6943263" y="3754679"/>
                <a:ext cx="1746600" cy="6762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31" name="Google Shape;2271;p44">
                <a:extLst>
                  <a:ext uri="{FF2B5EF4-FFF2-40B4-BE49-F238E27FC236}">
                    <a16:creationId xmlns:a16="http://schemas.microsoft.com/office/drawing/2014/main" id="{0A251D9F-2E35-477B-AB11-F6E24FF43B1F}"/>
                  </a:ext>
                </a:extLst>
              </p:cNvPr>
              <p:cNvSpPr txBox="1"/>
              <p:nvPr/>
            </p:nvSpPr>
            <p:spPr>
              <a:xfrm>
                <a:off x="6943262" y="3383975"/>
                <a:ext cx="17466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dirty="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125" name="Google Shape;2275;p44">
              <a:extLst>
                <a:ext uri="{FF2B5EF4-FFF2-40B4-BE49-F238E27FC236}">
                  <a16:creationId xmlns:a16="http://schemas.microsoft.com/office/drawing/2014/main" id="{81F00BDF-4A64-48DC-A1CE-E5AA66A35FD2}"/>
                </a:ext>
              </a:extLst>
            </p:cNvPr>
            <p:cNvGrpSpPr/>
            <p:nvPr/>
          </p:nvGrpSpPr>
          <p:grpSpPr>
            <a:xfrm>
              <a:off x="-3060011" y="3170747"/>
              <a:ext cx="7368428" cy="1171870"/>
              <a:chOff x="-3060011" y="3170747"/>
              <a:chExt cx="7368428" cy="1171870"/>
            </a:xfrm>
          </p:grpSpPr>
          <p:sp>
            <p:nvSpPr>
              <p:cNvPr id="126" name="Google Shape;2279;p44">
                <a:extLst>
                  <a:ext uri="{FF2B5EF4-FFF2-40B4-BE49-F238E27FC236}">
                    <a16:creationId xmlns:a16="http://schemas.microsoft.com/office/drawing/2014/main" id="{704323FC-762B-4BB4-9511-E69424D552DB}"/>
                  </a:ext>
                </a:extLst>
              </p:cNvPr>
              <p:cNvSpPr/>
              <p:nvPr/>
            </p:nvSpPr>
            <p:spPr>
              <a:xfrm>
                <a:off x="3657252" y="3170747"/>
                <a:ext cx="651165" cy="474926"/>
              </a:xfrm>
              <a:custGeom>
                <a:avLst/>
                <a:gdLst/>
                <a:ahLst/>
                <a:cxnLst/>
                <a:rect l="l" t="t" r="r" b="b"/>
                <a:pathLst>
                  <a:path w="10955" h="7990" fill="none" extrusionOk="0">
                    <a:moveTo>
                      <a:pt x="10955" y="7989"/>
                    </a:moveTo>
                    <a:cubicBezTo>
                      <a:pt x="10955" y="7989"/>
                      <a:pt x="8978" y="893"/>
                      <a:pt x="1" y="0"/>
                    </a:cubicBez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 name="Google Shape;2280;p44">
                <a:extLst>
                  <a:ext uri="{FF2B5EF4-FFF2-40B4-BE49-F238E27FC236}">
                    <a16:creationId xmlns:a16="http://schemas.microsoft.com/office/drawing/2014/main" id="{9A73E062-44A4-49A4-80F0-A3CA7175BCAE}"/>
                  </a:ext>
                </a:extLst>
              </p:cNvPr>
              <p:cNvSpPr txBox="1"/>
              <p:nvPr/>
            </p:nvSpPr>
            <p:spPr>
              <a:xfrm>
                <a:off x="-3060011" y="3666417"/>
                <a:ext cx="1750200" cy="676200"/>
              </a:xfrm>
              <a:prstGeom prst="rect">
                <a:avLst/>
              </a:prstGeom>
              <a:noFill/>
              <a:ln>
                <a:noFill/>
              </a:ln>
            </p:spPr>
            <p:txBody>
              <a:bodyPr spcFirstLastPara="1" wrap="square" lIns="91425" tIns="0" rIns="91425" bIns="91425" anchor="ctr" anchorCtr="0">
                <a:noAutofit/>
              </a:bodyPr>
              <a:lstStyle/>
              <a:p>
                <a:pPr marL="0" lvl="0" indent="0" algn="l"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28" name="Google Shape;2281;p44">
                <a:extLst>
                  <a:ext uri="{FF2B5EF4-FFF2-40B4-BE49-F238E27FC236}">
                    <a16:creationId xmlns:a16="http://schemas.microsoft.com/office/drawing/2014/main" id="{DEDC2E2A-9D92-41C1-8D9A-52AFB1C9AF6E}"/>
                  </a:ext>
                </a:extLst>
              </p:cNvPr>
              <p:cNvSpPr txBox="1"/>
              <p:nvPr/>
            </p:nvSpPr>
            <p:spPr>
              <a:xfrm>
                <a:off x="469200" y="3383975"/>
                <a:ext cx="17502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sp>
        <p:nvSpPr>
          <p:cNvPr id="2241" name="Google Shape;2241;p44"/>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SYSTEM REQUIRMENTS</a:t>
            </a:r>
            <a:endParaRPr dirty="0">
              <a:latin typeface="Times New Roman" panose="02020603050405020304" pitchFamily="18" charset="0"/>
              <a:cs typeface="Times New Roman" panose="02020603050405020304" pitchFamily="18" charset="0"/>
            </a:endParaRPr>
          </a:p>
        </p:txBody>
      </p:sp>
      <p:sp>
        <p:nvSpPr>
          <p:cNvPr id="2242" name="Google Shape;2242;p44"/>
          <p:cNvSpPr/>
          <p:nvPr/>
        </p:nvSpPr>
        <p:spPr>
          <a:xfrm>
            <a:off x="6711351" y="957423"/>
            <a:ext cx="164075" cy="7636"/>
          </a:xfrm>
          <a:custGeom>
            <a:avLst/>
            <a:gdLst/>
            <a:ahLst/>
            <a:cxnLst/>
            <a:rect l="l" t="t" r="r" b="b"/>
            <a:pathLst>
              <a:path w="1504" h="70" extrusionOk="0">
                <a:moveTo>
                  <a:pt x="30" y="0"/>
                </a:moveTo>
                <a:cubicBezTo>
                  <a:pt x="15" y="0"/>
                  <a:pt x="0" y="15"/>
                  <a:pt x="0" y="35"/>
                </a:cubicBezTo>
                <a:cubicBezTo>
                  <a:pt x="0" y="54"/>
                  <a:pt x="15" y="69"/>
                  <a:pt x="30" y="69"/>
                </a:cubicBezTo>
                <a:lnTo>
                  <a:pt x="1469" y="69"/>
                </a:lnTo>
                <a:cubicBezTo>
                  <a:pt x="1489" y="69"/>
                  <a:pt x="1504" y="54"/>
                  <a:pt x="1504" y="35"/>
                </a:cubicBezTo>
                <a:cubicBezTo>
                  <a:pt x="1504" y="15"/>
                  <a:pt x="1489" y="0"/>
                  <a:pt x="1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2243" name="Google Shape;2243;p44"/>
          <p:cNvGrpSpPr/>
          <p:nvPr/>
        </p:nvGrpSpPr>
        <p:grpSpPr>
          <a:xfrm>
            <a:off x="-101962" y="772900"/>
            <a:ext cx="11749874" cy="3211950"/>
            <a:chOff x="-3060011" y="1218929"/>
            <a:chExt cx="11749874" cy="3211950"/>
          </a:xfrm>
        </p:grpSpPr>
        <p:grpSp>
          <p:nvGrpSpPr>
            <p:cNvPr id="2244" name="Google Shape;2244;p44"/>
            <p:cNvGrpSpPr/>
            <p:nvPr/>
          </p:nvGrpSpPr>
          <p:grpSpPr>
            <a:xfrm>
              <a:off x="4839150" y="1489775"/>
              <a:ext cx="3850713" cy="1199342"/>
              <a:chOff x="4839150" y="1517825"/>
              <a:chExt cx="3850713" cy="1199342"/>
            </a:xfrm>
          </p:grpSpPr>
          <p:sp>
            <p:nvSpPr>
              <p:cNvPr id="2251" name="Google Shape;2251;p44"/>
              <p:cNvSpPr/>
              <p:nvPr/>
            </p:nvSpPr>
            <p:spPr>
              <a:xfrm>
                <a:off x="4839150" y="2242241"/>
                <a:ext cx="651819" cy="474926"/>
              </a:xfrm>
              <a:custGeom>
                <a:avLst/>
                <a:gdLst/>
                <a:ahLst/>
                <a:cxnLst/>
                <a:rect l="l" t="t" r="r" b="b"/>
                <a:pathLst>
                  <a:path w="10966" h="7990" fill="none" extrusionOk="0">
                    <a:moveTo>
                      <a:pt x="0" y="0"/>
                    </a:moveTo>
                    <a:cubicBezTo>
                      <a:pt x="0" y="0"/>
                      <a:pt x="1989" y="7097"/>
                      <a:pt x="10966" y="7989"/>
                    </a:cubicBez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2" name="Google Shape;2252;p44"/>
              <p:cNvSpPr txBox="1"/>
              <p:nvPr/>
            </p:nvSpPr>
            <p:spPr>
              <a:xfrm>
                <a:off x="6943263" y="1888529"/>
                <a:ext cx="1746600" cy="6762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253" name="Google Shape;2253;p44"/>
              <p:cNvSpPr txBox="1"/>
              <p:nvPr/>
            </p:nvSpPr>
            <p:spPr>
              <a:xfrm>
                <a:off x="6943262" y="1517825"/>
                <a:ext cx="17466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dirty="0">
                  <a:solidFill>
                    <a:schemeClr val="accent2"/>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2254" name="Google Shape;2254;p44"/>
            <p:cNvGrpSpPr/>
            <p:nvPr/>
          </p:nvGrpSpPr>
          <p:grpSpPr>
            <a:xfrm>
              <a:off x="2800964" y="1218929"/>
              <a:ext cx="1625624" cy="1646844"/>
              <a:chOff x="2800964" y="1218929"/>
              <a:chExt cx="1625624" cy="1646844"/>
            </a:xfrm>
          </p:grpSpPr>
          <p:sp>
            <p:nvSpPr>
              <p:cNvPr id="2255" name="Google Shape;2255;p44"/>
              <p:cNvSpPr/>
              <p:nvPr/>
            </p:nvSpPr>
            <p:spPr>
              <a:xfrm>
                <a:off x="2810740" y="1227788"/>
                <a:ext cx="1574684" cy="1574744"/>
              </a:xfrm>
              <a:custGeom>
                <a:avLst/>
                <a:gdLst/>
                <a:ahLst/>
                <a:cxnLst/>
                <a:rect l="l" t="t" r="r" b="b"/>
                <a:pathLst>
                  <a:path w="26492" h="26493" extrusionOk="0">
                    <a:moveTo>
                      <a:pt x="13252" y="1"/>
                    </a:moveTo>
                    <a:cubicBezTo>
                      <a:pt x="5930" y="1"/>
                      <a:pt x="0" y="5930"/>
                      <a:pt x="0" y="13241"/>
                    </a:cubicBezTo>
                    <a:cubicBezTo>
                      <a:pt x="0" y="20563"/>
                      <a:pt x="5930" y="26492"/>
                      <a:pt x="13252" y="26492"/>
                    </a:cubicBezTo>
                    <a:cubicBezTo>
                      <a:pt x="20563" y="26492"/>
                      <a:pt x="26492" y="20563"/>
                      <a:pt x="26492" y="13241"/>
                    </a:cubicBezTo>
                    <a:cubicBezTo>
                      <a:pt x="26492" y="5930"/>
                      <a:pt x="20563" y="1"/>
                      <a:pt x="13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256" name="Google Shape;2256;p44"/>
              <p:cNvSpPr/>
              <p:nvPr/>
            </p:nvSpPr>
            <p:spPr>
              <a:xfrm>
                <a:off x="2960916" y="1414961"/>
                <a:ext cx="1465672" cy="1363791"/>
              </a:xfrm>
              <a:custGeom>
                <a:avLst/>
                <a:gdLst/>
                <a:ahLst/>
                <a:cxnLst/>
                <a:rect l="l" t="t" r="r" b="b"/>
                <a:pathLst>
                  <a:path w="24658" h="22944" extrusionOk="0">
                    <a:moveTo>
                      <a:pt x="20431" y="0"/>
                    </a:moveTo>
                    <a:lnTo>
                      <a:pt x="20431" y="0"/>
                    </a:lnTo>
                    <a:cubicBezTo>
                      <a:pt x="21598" y="1965"/>
                      <a:pt x="22265" y="4274"/>
                      <a:pt x="22265" y="6727"/>
                    </a:cubicBezTo>
                    <a:cubicBezTo>
                      <a:pt x="22265" y="14037"/>
                      <a:pt x="16335" y="19967"/>
                      <a:pt x="9025" y="19967"/>
                    </a:cubicBezTo>
                    <a:cubicBezTo>
                      <a:pt x="5536" y="19967"/>
                      <a:pt x="2369" y="18621"/>
                      <a:pt x="0" y="16419"/>
                    </a:cubicBezTo>
                    <a:lnTo>
                      <a:pt x="0" y="16419"/>
                    </a:lnTo>
                    <a:cubicBezTo>
                      <a:pt x="2298" y="20324"/>
                      <a:pt x="6548" y="22943"/>
                      <a:pt x="11418" y="22943"/>
                    </a:cubicBezTo>
                    <a:cubicBezTo>
                      <a:pt x="18729" y="22943"/>
                      <a:pt x="24658" y="17014"/>
                      <a:pt x="24658" y="9692"/>
                    </a:cubicBezTo>
                    <a:cubicBezTo>
                      <a:pt x="24658" y="5870"/>
                      <a:pt x="23039" y="2417"/>
                      <a:pt x="20431" y="0"/>
                    </a:cubicBezTo>
                    <a:close/>
                  </a:path>
                </a:pathLst>
              </a:custGeom>
              <a:solidFill>
                <a:srgbClr val="595959">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7" name="Google Shape;2257;p44"/>
              <p:cNvSpPr/>
              <p:nvPr/>
            </p:nvSpPr>
            <p:spPr>
              <a:xfrm>
                <a:off x="2800964" y="1291089"/>
                <a:ext cx="1574684" cy="1574684"/>
              </a:xfrm>
              <a:custGeom>
                <a:avLst/>
                <a:gdLst/>
                <a:ahLst/>
                <a:cxnLst/>
                <a:rect l="l" t="t" r="r" b="b"/>
                <a:pathLst>
                  <a:path w="26492" h="26492" fill="none" extrusionOk="0">
                    <a:moveTo>
                      <a:pt x="13240" y="0"/>
                    </a:moveTo>
                    <a:cubicBezTo>
                      <a:pt x="20562" y="0"/>
                      <a:pt x="26492" y="5930"/>
                      <a:pt x="26492" y="13240"/>
                    </a:cubicBezTo>
                    <a:cubicBezTo>
                      <a:pt x="26492" y="20563"/>
                      <a:pt x="20562" y="26492"/>
                      <a:pt x="13240" y="26492"/>
                    </a:cubicBezTo>
                    <a:cubicBezTo>
                      <a:pt x="5930" y="26492"/>
                      <a:pt x="0" y="20563"/>
                      <a:pt x="0" y="13240"/>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9" name="Google Shape;2259;p44"/>
              <p:cNvSpPr/>
              <p:nvPr/>
            </p:nvSpPr>
            <p:spPr>
              <a:xfrm>
                <a:off x="3464073" y="1218929"/>
                <a:ext cx="117513" cy="135226"/>
              </a:xfrm>
              <a:custGeom>
                <a:avLst/>
                <a:gdLst/>
                <a:ahLst/>
                <a:cxnLst/>
                <a:rect l="l" t="t" r="r" b="b"/>
                <a:pathLst>
                  <a:path w="1977" h="2275" fill="none" extrusionOk="0">
                    <a:moveTo>
                      <a:pt x="1977" y="2274"/>
                    </a:moveTo>
                    <a:lnTo>
                      <a:pt x="0" y="1143"/>
                    </a:lnTo>
                    <a:lnTo>
                      <a:pt x="1977" y="0"/>
                    </a:ln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0" name="Google Shape;2260;p44"/>
              <p:cNvSpPr/>
              <p:nvPr/>
            </p:nvSpPr>
            <p:spPr>
              <a:xfrm>
                <a:off x="2955210" y="2242241"/>
                <a:ext cx="651878" cy="474926"/>
              </a:xfrm>
              <a:custGeom>
                <a:avLst/>
                <a:gdLst/>
                <a:ahLst/>
                <a:cxnLst/>
                <a:rect l="l" t="t" r="r" b="b"/>
                <a:pathLst>
                  <a:path w="10967" h="7990" fill="none" extrusionOk="0">
                    <a:moveTo>
                      <a:pt x="1" y="0"/>
                    </a:moveTo>
                    <a:cubicBezTo>
                      <a:pt x="1" y="0"/>
                      <a:pt x="1989" y="7097"/>
                      <a:pt x="10966" y="7989"/>
                    </a:cubicBez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263" name="Google Shape;2263;p44"/>
            <p:cNvGrpSpPr/>
            <p:nvPr/>
          </p:nvGrpSpPr>
          <p:grpSpPr>
            <a:xfrm>
              <a:off x="5541193" y="3170747"/>
              <a:ext cx="3148670" cy="1260132"/>
              <a:chOff x="5541193" y="3170747"/>
              <a:chExt cx="3148670" cy="1260132"/>
            </a:xfrm>
          </p:grpSpPr>
          <p:sp>
            <p:nvSpPr>
              <p:cNvPr id="2269" name="Google Shape;2269;p44"/>
              <p:cNvSpPr/>
              <p:nvPr/>
            </p:nvSpPr>
            <p:spPr>
              <a:xfrm>
                <a:off x="5541193" y="3170747"/>
                <a:ext cx="651819" cy="474926"/>
              </a:xfrm>
              <a:custGeom>
                <a:avLst/>
                <a:gdLst/>
                <a:ahLst/>
                <a:cxnLst/>
                <a:rect l="l" t="t" r="r" b="b"/>
                <a:pathLst>
                  <a:path w="10966" h="7990" fill="none" extrusionOk="0">
                    <a:moveTo>
                      <a:pt x="10966" y="7989"/>
                    </a:moveTo>
                    <a:cubicBezTo>
                      <a:pt x="10966" y="7989"/>
                      <a:pt x="8978" y="893"/>
                      <a:pt x="0" y="0"/>
                    </a:cubicBez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0" name="Google Shape;2270;p44"/>
              <p:cNvSpPr txBox="1"/>
              <p:nvPr/>
            </p:nvSpPr>
            <p:spPr>
              <a:xfrm>
                <a:off x="6943263" y="3754679"/>
                <a:ext cx="1746600" cy="6762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271" name="Google Shape;2271;p44"/>
              <p:cNvSpPr txBox="1"/>
              <p:nvPr/>
            </p:nvSpPr>
            <p:spPr>
              <a:xfrm>
                <a:off x="6943262" y="3383975"/>
                <a:ext cx="17466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dirty="0">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2275" name="Google Shape;2275;p44"/>
            <p:cNvGrpSpPr/>
            <p:nvPr/>
          </p:nvGrpSpPr>
          <p:grpSpPr>
            <a:xfrm>
              <a:off x="-3060011" y="3170747"/>
              <a:ext cx="7368428" cy="1171870"/>
              <a:chOff x="-3060011" y="3170747"/>
              <a:chExt cx="7368428" cy="1171870"/>
            </a:xfrm>
          </p:grpSpPr>
          <p:sp>
            <p:nvSpPr>
              <p:cNvPr id="2279" name="Google Shape;2279;p44"/>
              <p:cNvSpPr/>
              <p:nvPr/>
            </p:nvSpPr>
            <p:spPr>
              <a:xfrm>
                <a:off x="3657252" y="3170747"/>
                <a:ext cx="651165" cy="474926"/>
              </a:xfrm>
              <a:custGeom>
                <a:avLst/>
                <a:gdLst/>
                <a:ahLst/>
                <a:cxnLst/>
                <a:rect l="l" t="t" r="r" b="b"/>
                <a:pathLst>
                  <a:path w="10955" h="7990" fill="none" extrusionOk="0">
                    <a:moveTo>
                      <a:pt x="10955" y="7989"/>
                    </a:moveTo>
                    <a:cubicBezTo>
                      <a:pt x="10955" y="7989"/>
                      <a:pt x="8978" y="893"/>
                      <a:pt x="1" y="0"/>
                    </a:cubicBez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0" name="Google Shape;2280;p44"/>
              <p:cNvSpPr txBox="1"/>
              <p:nvPr/>
            </p:nvSpPr>
            <p:spPr>
              <a:xfrm>
                <a:off x="-3060011" y="3666417"/>
                <a:ext cx="1750200" cy="676200"/>
              </a:xfrm>
              <a:prstGeom prst="rect">
                <a:avLst/>
              </a:prstGeom>
              <a:noFill/>
              <a:ln>
                <a:noFill/>
              </a:ln>
            </p:spPr>
            <p:txBody>
              <a:bodyPr spcFirstLastPara="1" wrap="square" lIns="91425" tIns="0" rIns="91425" bIns="91425" anchor="ctr" anchorCtr="0">
                <a:noAutofit/>
              </a:bodyPr>
              <a:lstStyle/>
              <a:p>
                <a:pPr marL="0" lvl="0" indent="0" algn="l" rtl="0">
                  <a:spcBef>
                    <a:spcPts val="0"/>
                  </a:spcBef>
                  <a:spcAft>
                    <a:spcPts val="0"/>
                  </a:spcAft>
                  <a:buNone/>
                </a:pP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281" name="Google Shape;2281;p44"/>
              <p:cNvSpPr txBox="1"/>
              <p:nvPr/>
            </p:nvSpPr>
            <p:spPr>
              <a:xfrm>
                <a:off x="469200" y="3383975"/>
                <a:ext cx="17502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sp>
        <p:nvSpPr>
          <p:cNvPr id="2284" name="Google Shape;2284;p44"/>
          <p:cNvSpPr/>
          <p:nvPr/>
        </p:nvSpPr>
        <p:spPr>
          <a:xfrm>
            <a:off x="5199422" y="1575594"/>
            <a:ext cx="21398" cy="21398"/>
          </a:xfrm>
          <a:custGeom>
            <a:avLst/>
            <a:gdLst/>
            <a:ahLst/>
            <a:cxnLst/>
            <a:rect l="l" t="t" r="r" b="b"/>
            <a:pathLst>
              <a:path w="477" h="477" extrusionOk="0">
                <a:moveTo>
                  <a:pt x="239" y="0"/>
                </a:moveTo>
                <a:cubicBezTo>
                  <a:pt x="108" y="0"/>
                  <a:pt x="0" y="107"/>
                  <a:pt x="0" y="238"/>
                </a:cubicBezTo>
                <a:cubicBezTo>
                  <a:pt x="0" y="369"/>
                  <a:pt x="108" y="476"/>
                  <a:pt x="239" y="476"/>
                </a:cubicBezTo>
                <a:cubicBezTo>
                  <a:pt x="370" y="476"/>
                  <a:pt x="477" y="369"/>
                  <a:pt x="477" y="238"/>
                </a:cubicBezTo>
                <a:cubicBezTo>
                  <a:pt x="477" y="107"/>
                  <a:pt x="370"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67" name="Google Shape;2422;p49">
            <a:extLst>
              <a:ext uri="{FF2B5EF4-FFF2-40B4-BE49-F238E27FC236}">
                <a16:creationId xmlns:a16="http://schemas.microsoft.com/office/drawing/2014/main" id="{41199A2B-B846-4520-A84E-071B1089A683}"/>
              </a:ext>
            </a:extLst>
          </p:cNvPr>
          <p:cNvGrpSpPr/>
          <p:nvPr/>
        </p:nvGrpSpPr>
        <p:grpSpPr>
          <a:xfrm>
            <a:off x="6100082" y="-620071"/>
            <a:ext cx="1138349" cy="2672324"/>
            <a:chOff x="6529419" y="2033237"/>
            <a:chExt cx="1165386" cy="2622987"/>
          </a:xfrm>
        </p:grpSpPr>
        <p:sp>
          <p:nvSpPr>
            <p:cNvPr id="105" name="Google Shape;2427;p49">
              <a:extLst>
                <a:ext uri="{FF2B5EF4-FFF2-40B4-BE49-F238E27FC236}">
                  <a16:creationId xmlns:a16="http://schemas.microsoft.com/office/drawing/2014/main" id="{D1563D93-CC4C-41F2-9C65-2296BE3B19E1}"/>
                </a:ext>
              </a:extLst>
            </p:cNvPr>
            <p:cNvSpPr/>
            <p:nvPr/>
          </p:nvSpPr>
          <p:spPr>
            <a:xfrm>
              <a:off x="6872104" y="2033237"/>
              <a:ext cx="326055" cy="326417"/>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97" name="Google Shape;2432;p49">
              <a:extLst>
                <a:ext uri="{FF2B5EF4-FFF2-40B4-BE49-F238E27FC236}">
                  <a16:creationId xmlns:a16="http://schemas.microsoft.com/office/drawing/2014/main" id="{F3B16270-0423-4F3B-AAC0-92755C2827F1}"/>
                </a:ext>
              </a:extLst>
            </p:cNvPr>
            <p:cNvGrpSpPr/>
            <p:nvPr/>
          </p:nvGrpSpPr>
          <p:grpSpPr>
            <a:xfrm>
              <a:off x="7368380" y="2536339"/>
              <a:ext cx="326425" cy="326065"/>
              <a:chOff x="3303268" y="3817349"/>
              <a:chExt cx="346056" cy="345674"/>
            </a:xfrm>
          </p:grpSpPr>
          <p:sp>
            <p:nvSpPr>
              <p:cNvPr id="98" name="Google Shape;2433;p49">
                <a:extLst>
                  <a:ext uri="{FF2B5EF4-FFF2-40B4-BE49-F238E27FC236}">
                    <a16:creationId xmlns:a16="http://schemas.microsoft.com/office/drawing/2014/main" id="{85A7E21F-6F02-4867-B180-0EA51391BD84}"/>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 name="Google Shape;2436;p49">
                <a:extLst>
                  <a:ext uri="{FF2B5EF4-FFF2-40B4-BE49-F238E27FC236}">
                    <a16:creationId xmlns:a16="http://schemas.microsoft.com/office/drawing/2014/main" id="{B614B921-C706-40C3-9F77-A9A96988DDB9}"/>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grpSp>
          <p:nvGrpSpPr>
            <p:cNvPr id="89" name="Google Shape;2441;p49">
              <a:extLst>
                <a:ext uri="{FF2B5EF4-FFF2-40B4-BE49-F238E27FC236}">
                  <a16:creationId xmlns:a16="http://schemas.microsoft.com/office/drawing/2014/main" id="{62A9365C-075D-42CC-A691-3284819ACA74}"/>
                </a:ext>
              </a:extLst>
            </p:cNvPr>
            <p:cNvGrpSpPr/>
            <p:nvPr/>
          </p:nvGrpSpPr>
          <p:grpSpPr>
            <a:xfrm>
              <a:off x="6862186" y="3024866"/>
              <a:ext cx="326425" cy="326066"/>
              <a:chOff x="3752358" y="3817349"/>
              <a:chExt cx="346056" cy="345674"/>
            </a:xfrm>
          </p:grpSpPr>
          <p:sp>
            <p:nvSpPr>
              <p:cNvPr id="90" name="Google Shape;2442;p49">
                <a:extLst>
                  <a:ext uri="{FF2B5EF4-FFF2-40B4-BE49-F238E27FC236}">
                    <a16:creationId xmlns:a16="http://schemas.microsoft.com/office/drawing/2014/main" id="{FAD45359-CE4B-43BD-A86B-2C920B6E2D7E}"/>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 name="Google Shape;2443;p49">
                <a:extLst>
                  <a:ext uri="{FF2B5EF4-FFF2-40B4-BE49-F238E27FC236}">
                    <a16:creationId xmlns:a16="http://schemas.microsoft.com/office/drawing/2014/main" id="{DD8EFD0C-C98D-4B7A-BDAA-9D752AE6F0FB}"/>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 name="Google Shape;2444;p49">
                <a:extLst>
                  <a:ext uri="{FF2B5EF4-FFF2-40B4-BE49-F238E27FC236}">
                    <a16:creationId xmlns:a16="http://schemas.microsoft.com/office/drawing/2014/main" id="{40C27DB8-B88B-44DE-8388-7CDF50D184B0}"/>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 name="Google Shape;2445;p49">
                <a:extLst>
                  <a:ext uri="{FF2B5EF4-FFF2-40B4-BE49-F238E27FC236}">
                    <a16:creationId xmlns:a16="http://schemas.microsoft.com/office/drawing/2014/main" id="{64FAA6D8-D795-4700-99B7-727766C1E483}"/>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84" name="Google Shape;2451;p49">
              <a:extLst>
                <a:ext uri="{FF2B5EF4-FFF2-40B4-BE49-F238E27FC236}">
                  <a16:creationId xmlns:a16="http://schemas.microsoft.com/office/drawing/2014/main" id="{B18C28F8-A8D1-441D-889E-054E610730B1}"/>
                </a:ext>
              </a:extLst>
            </p:cNvPr>
            <p:cNvSpPr/>
            <p:nvPr/>
          </p:nvSpPr>
          <p:spPr>
            <a:xfrm>
              <a:off x="7368390" y="3532007"/>
              <a:ext cx="326394" cy="326065"/>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72" name="Google Shape;2453;p49">
              <a:extLst>
                <a:ext uri="{FF2B5EF4-FFF2-40B4-BE49-F238E27FC236}">
                  <a16:creationId xmlns:a16="http://schemas.microsoft.com/office/drawing/2014/main" id="{6399CE11-E8DA-4E7D-A65D-72049BE3D969}"/>
                </a:ext>
              </a:extLst>
            </p:cNvPr>
            <p:cNvGrpSpPr/>
            <p:nvPr/>
          </p:nvGrpSpPr>
          <p:grpSpPr>
            <a:xfrm>
              <a:off x="6529419" y="3711909"/>
              <a:ext cx="956596" cy="944315"/>
              <a:chOff x="3768864" y="3522050"/>
              <a:chExt cx="1098904" cy="1084796"/>
            </a:xfrm>
          </p:grpSpPr>
          <p:sp>
            <p:nvSpPr>
              <p:cNvPr id="80" name="Google Shape;2455;p49">
                <a:extLst>
                  <a:ext uri="{FF2B5EF4-FFF2-40B4-BE49-F238E27FC236}">
                    <a16:creationId xmlns:a16="http://schemas.microsoft.com/office/drawing/2014/main" id="{66B050FE-5312-4E70-8C13-ABF30336F22E}"/>
                  </a:ext>
                </a:extLst>
              </p:cNvPr>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nvGrpSpPr>
              <p:cNvPr id="74" name="Google Shape;2457;p49">
                <a:extLst>
                  <a:ext uri="{FF2B5EF4-FFF2-40B4-BE49-F238E27FC236}">
                    <a16:creationId xmlns:a16="http://schemas.microsoft.com/office/drawing/2014/main" id="{C4AAF4D6-48DD-4B7D-A15E-F93F5F8E6DA9}"/>
                  </a:ext>
                </a:extLst>
              </p:cNvPr>
              <p:cNvGrpSpPr/>
              <p:nvPr/>
            </p:nvGrpSpPr>
            <p:grpSpPr>
              <a:xfrm>
                <a:off x="4139616" y="3871555"/>
                <a:ext cx="357419" cy="357005"/>
                <a:chOff x="7482229" y="3351230"/>
                <a:chExt cx="357419" cy="357005"/>
              </a:xfrm>
            </p:grpSpPr>
            <p:sp>
              <p:nvSpPr>
                <p:cNvPr id="75" name="Google Shape;2458;p49">
                  <a:extLst>
                    <a:ext uri="{FF2B5EF4-FFF2-40B4-BE49-F238E27FC236}">
                      <a16:creationId xmlns:a16="http://schemas.microsoft.com/office/drawing/2014/main" id="{B79CECC0-0AAB-4C89-AAEF-4D727BC6769D}"/>
                    </a:ext>
                  </a:extLst>
                </p:cNvPr>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 name="Google Shape;2459;p49">
                  <a:extLst>
                    <a:ext uri="{FF2B5EF4-FFF2-40B4-BE49-F238E27FC236}">
                      <a16:creationId xmlns:a16="http://schemas.microsoft.com/office/drawing/2014/main" id="{5A934364-E134-4711-A8CD-770C0F0E61FE}"/>
                    </a:ext>
                  </a:extLst>
                </p:cNvPr>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 name="Google Shape;2460;p49">
                  <a:extLst>
                    <a:ext uri="{FF2B5EF4-FFF2-40B4-BE49-F238E27FC236}">
                      <a16:creationId xmlns:a16="http://schemas.microsoft.com/office/drawing/2014/main" id="{F05C8699-C67A-4557-AAF3-7EC3AD2D75DC}"/>
                    </a:ext>
                  </a:extLst>
                </p:cNvPr>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 name="Google Shape;2461;p49">
                  <a:extLst>
                    <a:ext uri="{FF2B5EF4-FFF2-40B4-BE49-F238E27FC236}">
                      <a16:creationId xmlns:a16="http://schemas.microsoft.com/office/drawing/2014/main" id="{F4299E14-BE46-4152-B63C-B970F8E7C559}"/>
                    </a:ext>
                  </a:extLst>
                </p:cNvPr>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 name="Google Shape;2462;p49">
                  <a:extLst>
                    <a:ext uri="{FF2B5EF4-FFF2-40B4-BE49-F238E27FC236}">
                      <a16:creationId xmlns:a16="http://schemas.microsoft.com/office/drawing/2014/main" id="{5665ED61-46F3-4638-AF8E-A71048F64EE0}"/>
                    </a:ext>
                  </a:extLst>
                </p:cNvPr>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sp>
        <p:nvSpPr>
          <p:cNvPr id="109" name="TextBox 108">
            <a:extLst>
              <a:ext uri="{FF2B5EF4-FFF2-40B4-BE49-F238E27FC236}">
                <a16:creationId xmlns:a16="http://schemas.microsoft.com/office/drawing/2014/main" id="{A7FDDC2D-2C23-44AF-8C0D-FE71A0A7981F}"/>
              </a:ext>
            </a:extLst>
          </p:cNvPr>
          <p:cNvSpPr txBox="1"/>
          <p:nvPr/>
        </p:nvSpPr>
        <p:spPr>
          <a:xfrm>
            <a:off x="630761" y="1329562"/>
            <a:ext cx="6880642" cy="1283749"/>
          </a:xfrm>
          <a:prstGeom prst="rect">
            <a:avLst/>
          </a:prstGeom>
          <a:noFill/>
        </p:spPr>
        <p:txBody>
          <a:bodyPr wrap="square">
            <a:spAutoFit/>
          </a:bodyPr>
          <a:lstStyle/>
          <a:p>
            <a:pPr algn="just">
              <a:lnSpc>
                <a:spcPct val="150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Processor			:  Intel Core i7</a:t>
            </a:r>
          </a:p>
          <a:p>
            <a:pPr algn="just">
              <a:lnSpc>
                <a:spcPct val="150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RAM			:  4 GB</a:t>
            </a:r>
          </a:p>
          <a:p>
            <a:pPr algn="just">
              <a:lnSpc>
                <a:spcPct val="150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10" name="Google Shape;2100;p42">
            <a:extLst>
              <a:ext uri="{FF2B5EF4-FFF2-40B4-BE49-F238E27FC236}">
                <a16:creationId xmlns:a16="http://schemas.microsoft.com/office/drawing/2014/main" id="{F4C6BD61-4F8C-47D6-A07A-FE7230D638C1}"/>
              </a:ext>
            </a:extLst>
          </p:cNvPr>
          <p:cNvSpPr txBox="1"/>
          <p:nvPr/>
        </p:nvSpPr>
        <p:spPr>
          <a:xfrm>
            <a:off x="1356585" y="914024"/>
            <a:ext cx="4560703" cy="46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000" b="1"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Hardware Requirements</a:t>
            </a:r>
            <a:endParaRPr sz="2000" b="1"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111" name="Google Shape;2100;p42">
            <a:extLst>
              <a:ext uri="{FF2B5EF4-FFF2-40B4-BE49-F238E27FC236}">
                <a16:creationId xmlns:a16="http://schemas.microsoft.com/office/drawing/2014/main" id="{73997F39-2D4C-4D7C-8803-126CD51A19D8}"/>
              </a:ext>
            </a:extLst>
          </p:cNvPr>
          <p:cNvSpPr txBox="1"/>
          <p:nvPr/>
        </p:nvSpPr>
        <p:spPr>
          <a:xfrm>
            <a:off x="4932721" y="2597250"/>
            <a:ext cx="4435829" cy="46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000" b="1"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Software Requirements</a:t>
            </a:r>
            <a:endParaRPr sz="2000" b="1"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112" name="TextBox 111">
            <a:extLst>
              <a:ext uri="{FF2B5EF4-FFF2-40B4-BE49-F238E27FC236}">
                <a16:creationId xmlns:a16="http://schemas.microsoft.com/office/drawing/2014/main" id="{DB9CE7B9-599A-44B6-BDC6-0091D68941B2}"/>
              </a:ext>
            </a:extLst>
          </p:cNvPr>
          <p:cNvSpPr txBox="1"/>
          <p:nvPr/>
        </p:nvSpPr>
        <p:spPr>
          <a:xfrm>
            <a:off x="4358107" y="3054271"/>
            <a:ext cx="5150324" cy="2564805"/>
          </a:xfrm>
          <a:prstGeom prst="rect">
            <a:avLst/>
          </a:prstGeom>
          <a:noFill/>
        </p:spPr>
        <p:txBody>
          <a:bodyPr wrap="square" rtlCol="0">
            <a:spAutoFit/>
          </a:bodyPr>
          <a:lstStyle/>
          <a:p>
            <a:pPr algn="just">
              <a:lnSpc>
                <a:spcPct val="150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Coding Language</a:t>
            </a:r>
            <a:r>
              <a:rPr lang="en-IN" dirty="0">
                <a:effectLst/>
                <a:latin typeface="Times New Roman" panose="02020603050405020304" pitchFamily="18" charset="0"/>
                <a:ea typeface="Calibri" panose="020F0502020204030204" pitchFamily="34" charset="0"/>
                <a:cs typeface="Times New Roman" panose="02020603050405020304" pitchFamily="18" charset="0"/>
              </a:rPr>
              <a:t>	        :  Python 3.8</a:t>
            </a:r>
          </a:p>
          <a:p>
            <a:pPr algn="just">
              <a:lnSpc>
                <a:spcPct val="150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IDE                                          :  PyCharm 2022.2.3</a:t>
            </a:r>
            <a:endParaRPr lang="en-IN" b="1" dirty="0">
              <a:solidFill>
                <a:srgbClr val="202124"/>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Framework                              :  Flask</a:t>
            </a:r>
          </a:p>
          <a:p>
            <a:pPr algn="just">
              <a:lnSpc>
                <a:spcPct val="150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Operating system	        :  Windows 10 </a:t>
            </a:r>
          </a:p>
          <a:p>
            <a:pPr algn="just">
              <a:lnSpc>
                <a:spcPct val="150000"/>
              </a:lnSpc>
              <a:spcAft>
                <a:spcPts val="1000"/>
              </a:spcAft>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grpSp>
        <p:nvGrpSpPr>
          <p:cNvPr id="114" name="Google Shape;1523;p32">
            <a:extLst>
              <a:ext uri="{FF2B5EF4-FFF2-40B4-BE49-F238E27FC236}">
                <a16:creationId xmlns:a16="http://schemas.microsoft.com/office/drawing/2014/main" id="{723C00B3-9A8A-422D-AB9D-B9C0D11E32E2}"/>
              </a:ext>
            </a:extLst>
          </p:cNvPr>
          <p:cNvGrpSpPr/>
          <p:nvPr/>
        </p:nvGrpSpPr>
        <p:grpSpPr>
          <a:xfrm>
            <a:off x="1878612" y="3233806"/>
            <a:ext cx="321631" cy="549201"/>
            <a:chOff x="9099050" y="396013"/>
            <a:chExt cx="764150" cy="1304825"/>
          </a:xfrm>
        </p:grpSpPr>
        <p:sp>
          <p:nvSpPr>
            <p:cNvPr id="115" name="Google Shape;1524;p32">
              <a:extLst>
                <a:ext uri="{FF2B5EF4-FFF2-40B4-BE49-F238E27FC236}">
                  <a16:creationId xmlns:a16="http://schemas.microsoft.com/office/drawing/2014/main" id="{8A5EFB34-E879-4B59-AD89-90A389E4DE7B}"/>
                </a:ext>
              </a:extLst>
            </p:cNvPr>
            <p:cNvSpPr/>
            <p:nvPr/>
          </p:nvSpPr>
          <p:spPr>
            <a:xfrm>
              <a:off x="9455425" y="1185413"/>
              <a:ext cx="51400" cy="257725"/>
            </a:xfrm>
            <a:custGeom>
              <a:avLst/>
              <a:gdLst/>
              <a:ahLst/>
              <a:cxnLst/>
              <a:rect l="l" t="t" r="r" b="b"/>
              <a:pathLst>
                <a:path w="2056" h="10309" extrusionOk="0">
                  <a:moveTo>
                    <a:pt x="1045" y="0"/>
                  </a:moveTo>
                  <a:cubicBezTo>
                    <a:pt x="457" y="0"/>
                    <a:pt x="1" y="457"/>
                    <a:pt x="1" y="1044"/>
                  </a:cubicBezTo>
                  <a:lnTo>
                    <a:pt x="1" y="9297"/>
                  </a:lnTo>
                  <a:cubicBezTo>
                    <a:pt x="1" y="9852"/>
                    <a:pt x="457" y="10308"/>
                    <a:pt x="1045" y="10308"/>
                  </a:cubicBezTo>
                  <a:cubicBezTo>
                    <a:pt x="1599" y="10308"/>
                    <a:pt x="2056" y="9852"/>
                    <a:pt x="2056" y="9297"/>
                  </a:cubicBezTo>
                  <a:lnTo>
                    <a:pt x="2056" y="1044"/>
                  </a:lnTo>
                  <a:cubicBezTo>
                    <a:pt x="2056" y="457"/>
                    <a:pt x="1599" y="0"/>
                    <a:pt x="1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 name="Google Shape;1525;p32">
              <a:extLst>
                <a:ext uri="{FF2B5EF4-FFF2-40B4-BE49-F238E27FC236}">
                  <a16:creationId xmlns:a16="http://schemas.microsoft.com/office/drawing/2014/main" id="{40D6AB4E-C2E9-4D6E-AC9A-957CE701F1E1}"/>
                </a:ext>
              </a:extLst>
            </p:cNvPr>
            <p:cNvSpPr/>
            <p:nvPr/>
          </p:nvSpPr>
          <p:spPr>
            <a:xfrm>
              <a:off x="9251554" y="979087"/>
              <a:ext cx="459149" cy="464051"/>
            </a:xfrm>
            <a:custGeom>
              <a:avLst/>
              <a:gdLst/>
              <a:ahLst/>
              <a:cxnLst/>
              <a:rect l="l" t="t" r="r" b="b"/>
              <a:pathLst>
                <a:path w="18366" h="18562" extrusionOk="0">
                  <a:moveTo>
                    <a:pt x="9200" y="1"/>
                  </a:moveTo>
                  <a:cubicBezTo>
                    <a:pt x="4111" y="1"/>
                    <a:pt x="1" y="4111"/>
                    <a:pt x="1" y="9199"/>
                  </a:cubicBezTo>
                  <a:lnTo>
                    <a:pt x="1" y="17550"/>
                  </a:lnTo>
                  <a:cubicBezTo>
                    <a:pt x="1" y="18105"/>
                    <a:pt x="457" y="18561"/>
                    <a:pt x="1045" y="18561"/>
                  </a:cubicBezTo>
                  <a:cubicBezTo>
                    <a:pt x="1599" y="18561"/>
                    <a:pt x="2056" y="18105"/>
                    <a:pt x="2056" y="17550"/>
                  </a:cubicBezTo>
                  <a:lnTo>
                    <a:pt x="2056" y="9199"/>
                  </a:lnTo>
                  <a:cubicBezTo>
                    <a:pt x="2056" y="5252"/>
                    <a:pt x="5253" y="2056"/>
                    <a:pt x="9200" y="2056"/>
                  </a:cubicBezTo>
                  <a:cubicBezTo>
                    <a:pt x="13114" y="2056"/>
                    <a:pt x="16311" y="5252"/>
                    <a:pt x="16311" y="9199"/>
                  </a:cubicBezTo>
                  <a:lnTo>
                    <a:pt x="16311" y="17550"/>
                  </a:lnTo>
                  <a:cubicBezTo>
                    <a:pt x="16311" y="18105"/>
                    <a:pt x="16767" y="18561"/>
                    <a:pt x="17354" y="18561"/>
                  </a:cubicBezTo>
                  <a:cubicBezTo>
                    <a:pt x="17909" y="18561"/>
                    <a:pt x="18366" y="18105"/>
                    <a:pt x="18366" y="17550"/>
                  </a:cubicBezTo>
                  <a:lnTo>
                    <a:pt x="18366" y="9199"/>
                  </a:lnTo>
                  <a:cubicBezTo>
                    <a:pt x="18366" y="4111"/>
                    <a:pt x="14256" y="1"/>
                    <a:pt x="9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7" name="Google Shape;1526;p32">
              <a:extLst>
                <a:ext uri="{FF2B5EF4-FFF2-40B4-BE49-F238E27FC236}">
                  <a16:creationId xmlns:a16="http://schemas.microsoft.com/office/drawing/2014/main" id="{C6773287-685F-431A-B05A-42CF26063735}"/>
                </a:ext>
              </a:extLst>
            </p:cNvPr>
            <p:cNvSpPr/>
            <p:nvPr/>
          </p:nvSpPr>
          <p:spPr>
            <a:xfrm>
              <a:off x="9353500" y="1083463"/>
              <a:ext cx="255275" cy="359675"/>
            </a:xfrm>
            <a:custGeom>
              <a:avLst/>
              <a:gdLst/>
              <a:ahLst/>
              <a:cxnLst/>
              <a:rect l="l" t="t" r="r" b="b"/>
              <a:pathLst>
                <a:path w="10211" h="14387" extrusionOk="0">
                  <a:moveTo>
                    <a:pt x="5122" y="1"/>
                  </a:moveTo>
                  <a:cubicBezTo>
                    <a:pt x="2284" y="1"/>
                    <a:pt x="0" y="2317"/>
                    <a:pt x="0" y="5122"/>
                  </a:cubicBezTo>
                  <a:lnTo>
                    <a:pt x="0" y="13375"/>
                  </a:lnTo>
                  <a:cubicBezTo>
                    <a:pt x="0" y="13930"/>
                    <a:pt x="457" y="14386"/>
                    <a:pt x="1044" y="14386"/>
                  </a:cubicBezTo>
                  <a:cubicBezTo>
                    <a:pt x="1599" y="14386"/>
                    <a:pt x="2055" y="13930"/>
                    <a:pt x="2055" y="13375"/>
                  </a:cubicBezTo>
                  <a:lnTo>
                    <a:pt x="2055" y="5122"/>
                  </a:lnTo>
                  <a:cubicBezTo>
                    <a:pt x="2055" y="3426"/>
                    <a:pt x="3425" y="2056"/>
                    <a:pt x="5122" y="2056"/>
                  </a:cubicBezTo>
                  <a:cubicBezTo>
                    <a:pt x="6785" y="2056"/>
                    <a:pt x="8155" y="3426"/>
                    <a:pt x="8155" y="5122"/>
                  </a:cubicBezTo>
                  <a:lnTo>
                    <a:pt x="8155" y="13375"/>
                  </a:lnTo>
                  <a:cubicBezTo>
                    <a:pt x="8155" y="13930"/>
                    <a:pt x="8612" y="14386"/>
                    <a:pt x="9199" y="14386"/>
                  </a:cubicBezTo>
                  <a:cubicBezTo>
                    <a:pt x="9754" y="14386"/>
                    <a:pt x="10210" y="13930"/>
                    <a:pt x="10210" y="13375"/>
                  </a:cubicBezTo>
                  <a:lnTo>
                    <a:pt x="10210" y="5122"/>
                  </a:lnTo>
                  <a:cubicBezTo>
                    <a:pt x="10210" y="2317"/>
                    <a:pt x="7927" y="1"/>
                    <a:pt x="5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8" name="Google Shape;1527;p32">
              <a:extLst>
                <a:ext uri="{FF2B5EF4-FFF2-40B4-BE49-F238E27FC236}">
                  <a16:creationId xmlns:a16="http://schemas.microsoft.com/office/drawing/2014/main" id="{9A1DB85F-7493-4D08-96B2-59DA8F1C9F82}"/>
                </a:ext>
              </a:extLst>
            </p:cNvPr>
            <p:cNvSpPr/>
            <p:nvPr/>
          </p:nvSpPr>
          <p:spPr>
            <a:xfrm>
              <a:off x="9812625" y="675738"/>
              <a:ext cx="50575" cy="50575"/>
            </a:xfrm>
            <a:custGeom>
              <a:avLst/>
              <a:gdLst/>
              <a:ahLst/>
              <a:cxnLst/>
              <a:rect l="l" t="t" r="r" b="b"/>
              <a:pathLst>
                <a:path w="2023" h="2023" extrusionOk="0">
                  <a:moveTo>
                    <a:pt x="1011" y="0"/>
                  </a:moveTo>
                  <a:cubicBezTo>
                    <a:pt x="457" y="0"/>
                    <a:pt x="0" y="457"/>
                    <a:pt x="0" y="1011"/>
                  </a:cubicBezTo>
                  <a:cubicBezTo>
                    <a:pt x="0" y="1598"/>
                    <a:pt x="457" y="2022"/>
                    <a:pt x="1011" y="2022"/>
                  </a:cubicBezTo>
                  <a:cubicBezTo>
                    <a:pt x="1566" y="2022"/>
                    <a:pt x="2023" y="1598"/>
                    <a:pt x="2023" y="1011"/>
                  </a:cubicBezTo>
                  <a:cubicBezTo>
                    <a:pt x="2023" y="457"/>
                    <a:pt x="1566"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 name="Google Shape;1528;p32">
              <a:extLst>
                <a:ext uri="{FF2B5EF4-FFF2-40B4-BE49-F238E27FC236}">
                  <a16:creationId xmlns:a16="http://schemas.microsoft.com/office/drawing/2014/main" id="{ACF9500B-CF29-4DE1-9E94-7F7E4A93ABAC}"/>
                </a:ext>
              </a:extLst>
            </p:cNvPr>
            <p:cNvSpPr/>
            <p:nvPr/>
          </p:nvSpPr>
          <p:spPr>
            <a:xfrm>
              <a:off x="9099050" y="396013"/>
              <a:ext cx="764150" cy="1304825"/>
            </a:xfrm>
            <a:custGeom>
              <a:avLst/>
              <a:gdLst/>
              <a:ahLst/>
              <a:cxnLst/>
              <a:rect l="l" t="t" r="r" b="b"/>
              <a:pathLst>
                <a:path w="30566" h="52193" extrusionOk="0">
                  <a:moveTo>
                    <a:pt x="20910" y="2023"/>
                  </a:moveTo>
                  <a:cubicBezTo>
                    <a:pt x="20812" y="2349"/>
                    <a:pt x="20682" y="2675"/>
                    <a:pt x="20682" y="3034"/>
                  </a:cubicBezTo>
                  <a:lnTo>
                    <a:pt x="20682" y="3556"/>
                  </a:lnTo>
                  <a:cubicBezTo>
                    <a:pt x="20682" y="3850"/>
                    <a:pt x="20519" y="4078"/>
                    <a:pt x="20225" y="4078"/>
                  </a:cubicBezTo>
                  <a:lnTo>
                    <a:pt x="10341" y="4078"/>
                  </a:lnTo>
                  <a:cubicBezTo>
                    <a:pt x="10048" y="4078"/>
                    <a:pt x="9787" y="3850"/>
                    <a:pt x="9787" y="3556"/>
                  </a:cubicBezTo>
                  <a:lnTo>
                    <a:pt x="9787" y="3034"/>
                  </a:lnTo>
                  <a:cubicBezTo>
                    <a:pt x="9787" y="2675"/>
                    <a:pt x="9754" y="2349"/>
                    <a:pt x="9656" y="2023"/>
                  </a:cubicBezTo>
                  <a:close/>
                  <a:moveTo>
                    <a:pt x="28347" y="48115"/>
                  </a:moveTo>
                  <a:cubicBezTo>
                    <a:pt x="27923" y="49289"/>
                    <a:pt x="26814" y="50137"/>
                    <a:pt x="25477" y="50137"/>
                  </a:cubicBezTo>
                  <a:lnTo>
                    <a:pt x="5090" y="50137"/>
                  </a:lnTo>
                  <a:cubicBezTo>
                    <a:pt x="3752" y="50137"/>
                    <a:pt x="2643" y="49289"/>
                    <a:pt x="2219" y="48115"/>
                  </a:cubicBezTo>
                  <a:close/>
                  <a:moveTo>
                    <a:pt x="5090" y="0"/>
                  </a:moveTo>
                  <a:cubicBezTo>
                    <a:pt x="4404" y="0"/>
                    <a:pt x="3719" y="131"/>
                    <a:pt x="3100" y="392"/>
                  </a:cubicBezTo>
                  <a:cubicBezTo>
                    <a:pt x="2513" y="653"/>
                    <a:pt x="1958" y="1012"/>
                    <a:pt x="1501" y="1468"/>
                  </a:cubicBezTo>
                  <a:cubicBezTo>
                    <a:pt x="1012" y="1958"/>
                    <a:pt x="653" y="2512"/>
                    <a:pt x="392" y="3099"/>
                  </a:cubicBezTo>
                  <a:cubicBezTo>
                    <a:pt x="131" y="3719"/>
                    <a:pt x="1" y="4404"/>
                    <a:pt x="1" y="5089"/>
                  </a:cubicBezTo>
                  <a:lnTo>
                    <a:pt x="1" y="47071"/>
                  </a:lnTo>
                  <a:cubicBezTo>
                    <a:pt x="1" y="47789"/>
                    <a:pt x="131" y="48441"/>
                    <a:pt x="392" y="49061"/>
                  </a:cubicBezTo>
                  <a:cubicBezTo>
                    <a:pt x="653" y="49681"/>
                    <a:pt x="1012" y="50235"/>
                    <a:pt x="1501" y="50692"/>
                  </a:cubicBezTo>
                  <a:cubicBezTo>
                    <a:pt x="1958" y="51148"/>
                    <a:pt x="2513" y="51540"/>
                    <a:pt x="3100" y="51768"/>
                  </a:cubicBezTo>
                  <a:cubicBezTo>
                    <a:pt x="3719" y="52062"/>
                    <a:pt x="4404" y="52192"/>
                    <a:pt x="5090" y="52192"/>
                  </a:cubicBezTo>
                  <a:lnTo>
                    <a:pt x="25477" y="52192"/>
                  </a:lnTo>
                  <a:cubicBezTo>
                    <a:pt x="26162" y="52192"/>
                    <a:pt x="26847" y="52062"/>
                    <a:pt x="27467" y="51768"/>
                  </a:cubicBezTo>
                  <a:cubicBezTo>
                    <a:pt x="28054" y="51540"/>
                    <a:pt x="28608" y="51148"/>
                    <a:pt x="29098" y="50692"/>
                  </a:cubicBezTo>
                  <a:cubicBezTo>
                    <a:pt x="29554" y="50235"/>
                    <a:pt x="29913" y="49681"/>
                    <a:pt x="30174" y="49061"/>
                  </a:cubicBezTo>
                  <a:cubicBezTo>
                    <a:pt x="30435" y="48441"/>
                    <a:pt x="30566" y="47789"/>
                    <a:pt x="30566" y="47071"/>
                  </a:cubicBezTo>
                  <a:lnTo>
                    <a:pt x="30566" y="16800"/>
                  </a:lnTo>
                  <a:cubicBezTo>
                    <a:pt x="30566" y="16245"/>
                    <a:pt x="30109" y="15788"/>
                    <a:pt x="29554" y="15788"/>
                  </a:cubicBezTo>
                  <a:cubicBezTo>
                    <a:pt x="29000" y="15788"/>
                    <a:pt x="28543" y="16245"/>
                    <a:pt x="28543" y="16800"/>
                  </a:cubicBezTo>
                  <a:lnTo>
                    <a:pt x="28543" y="46060"/>
                  </a:lnTo>
                  <a:lnTo>
                    <a:pt x="2023" y="46060"/>
                  </a:lnTo>
                  <a:lnTo>
                    <a:pt x="2023" y="5089"/>
                  </a:lnTo>
                  <a:cubicBezTo>
                    <a:pt x="2023" y="3393"/>
                    <a:pt x="3393" y="2023"/>
                    <a:pt x="5090" y="2023"/>
                  </a:cubicBezTo>
                  <a:lnTo>
                    <a:pt x="6786" y="2023"/>
                  </a:lnTo>
                  <a:cubicBezTo>
                    <a:pt x="7340" y="2023"/>
                    <a:pt x="7732" y="2480"/>
                    <a:pt x="7732" y="3034"/>
                  </a:cubicBezTo>
                  <a:lnTo>
                    <a:pt x="7732" y="3556"/>
                  </a:lnTo>
                  <a:cubicBezTo>
                    <a:pt x="7732" y="4959"/>
                    <a:pt x="8939" y="6100"/>
                    <a:pt x="10341" y="6100"/>
                  </a:cubicBezTo>
                  <a:lnTo>
                    <a:pt x="20225" y="6100"/>
                  </a:lnTo>
                  <a:cubicBezTo>
                    <a:pt x="21628" y="6100"/>
                    <a:pt x="22737" y="4959"/>
                    <a:pt x="22737" y="3556"/>
                  </a:cubicBezTo>
                  <a:lnTo>
                    <a:pt x="22737" y="3034"/>
                  </a:lnTo>
                  <a:cubicBezTo>
                    <a:pt x="22737" y="2480"/>
                    <a:pt x="23226" y="2023"/>
                    <a:pt x="23781" y="2023"/>
                  </a:cubicBezTo>
                  <a:lnTo>
                    <a:pt x="25477" y="2023"/>
                  </a:lnTo>
                  <a:cubicBezTo>
                    <a:pt x="27173" y="2023"/>
                    <a:pt x="28543" y="3393"/>
                    <a:pt x="28543" y="5089"/>
                  </a:cubicBezTo>
                  <a:lnTo>
                    <a:pt x="28543" y="7633"/>
                  </a:lnTo>
                  <a:cubicBezTo>
                    <a:pt x="28543" y="8188"/>
                    <a:pt x="29000" y="8645"/>
                    <a:pt x="29554" y="8645"/>
                  </a:cubicBezTo>
                  <a:cubicBezTo>
                    <a:pt x="30109" y="8645"/>
                    <a:pt x="30566" y="8188"/>
                    <a:pt x="30566" y="7633"/>
                  </a:cubicBezTo>
                  <a:lnTo>
                    <a:pt x="30566" y="5089"/>
                  </a:lnTo>
                  <a:cubicBezTo>
                    <a:pt x="30566" y="4404"/>
                    <a:pt x="30435" y="3719"/>
                    <a:pt x="30174" y="3099"/>
                  </a:cubicBezTo>
                  <a:cubicBezTo>
                    <a:pt x="29913" y="2512"/>
                    <a:pt x="29554" y="1958"/>
                    <a:pt x="29098" y="1468"/>
                  </a:cubicBezTo>
                  <a:cubicBezTo>
                    <a:pt x="28608" y="1012"/>
                    <a:pt x="28054" y="653"/>
                    <a:pt x="27467" y="392"/>
                  </a:cubicBezTo>
                  <a:cubicBezTo>
                    <a:pt x="26847" y="131"/>
                    <a:pt x="26162" y="0"/>
                    <a:pt x="25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0A30-5020-4882-97CB-CE12A2A2B3B6}"/>
              </a:ext>
            </a:extLst>
          </p:cNvPr>
          <p:cNvSpPr>
            <a:spLocks noGrp="1"/>
          </p:cNvSpPr>
          <p:nvPr>
            <p:ph type="title"/>
          </p:nvPr>
        </p:nvSpPr>
        <p:spPr>
          <a:xfrm>
            <a:off x="2448854" y="283148"/>
            <a:ext cx="4892400" cy="387900"/>
          </a:xfrm>
        </p:spPr>
        <p:txBody>
          <a:bodyPr/>
          <a:lstStyle/>
          <a:p>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MODULES:</a:t>
            </a:r>
            <a:endParaRPr lang="en-IN" dirty="0">
              <a:latin typeface="Times New Roman" panose="02020603050405020304" pitchFamily="18" charset="0"/>
              <a:cs typeface="Times New Roman" panose="02020603050405020304" pitchFamily="18" charset="0"/>
            </a:endParaRPr>
          </a:p>
        </p:txBody>
      </p:sp>
      <p:grpSp>
        <p:nvGrpSpPr>
          <p:cNvPr id="3" name="Google Shape;1122;p29">
            <a:extLst>
              <a:ext uri="{FF2B5EF4-FFF2-40B4-BE49-F238E27FC236}">
                <a16:creationId xmlns:a16="http://schemas.microsoft.com/office/drawing/2014/main" id="{A8B3C724-3318-4449-A0E7-D20A5E311FFB}"/>
              </a:ext>
            </a:extLst>
          </p:cNvPr>
          <p:cNvGrpSpPr/>
          <p:nvPr/>
        </p:nvGrpSpPr>
        <p:grpSpPr>
          <a:xfrm>
            <a:off x="4806376" y="1093610"/>
            <a:ext cx="4833243" cy="3320523"/>
            <a:chOff x="2182224" y="1436895"/>
            <a:chExt cx="4824262" cy="2942653"/>
          </a:xfrm>
        </p:grpSpPr>
        <p:grpSp>
          <p:nvGrpSpPr>
            <p:cNvPr id="4" name="Google Shape;1123;p29">
              <a:extLst>
                <a:ext uri="{FF2B5EF4-FFF2-40B4-BE49-F238E27FC236}">
                  <a16:creationId xmlns:a16="http://schemas.microsoft.com/office/drawing/2014/main" id="{A459D6A9-D055-4BE2-A5DC-C2C3F777B2D2}"/>
                </a:ext>
              </a:extLst>
            </p:cNvPr>
            <p:cNvGrpSpPr/>
            <p:nvPr/>
          </p:nvGrpSpPr>
          <p:grpSpPr>
            <a:xfrm>
              <a:off x="5730973" y="3393175"/>
              <a:ext cx="1275513" cy="675807"/>
              <a:chOff x="5730973" y="3393175"/>
              <a:chExt cx="1275513" cy="675807"/>
            </a:xfrm>
          </p:grpSpPr>
          <p:sp>
            <p:nvSpPr>
              <p:cNvPr id="134" name="Google Shape;1129;p29">
                <a:extLst>
                  <a:ext uri="{FF2B5EF4-FFF2-40B4-BE49-F238E27FC236}">
                    <a16:creationId xmlns:a16="http://schemas.microsoft.com/office/drawing/2014/main" id="{110421F7-1C50-4F4C-ABAA-6A091F3DDEE7}"/>
                  </a:ext>
                </a:extLst>
              </p:cNvPr>
              <p:cNvSpPr/>
              <p:nvPr/>
            </p:nvSpPr>
            <p:spPr>
              <a:xfrm flipH="1">
                <a:off x="6961369" y="3922383"/>
                <a:ext cx="45117" cy="112999"/>
              </a:xfrm>
              <a:custGeom>
                <a:avLst/>
                <a:gdLst/>
                <a:ahLst/>
                <a:cxnLst/>
                <a:rect l="l" t="t" r="r" b="b"/>
                <a:pathLst>
                  <a:path w="329" h="824" extrusionOk="0">
                    <a:moveTo>
                      <a:pt x="167" y="1"/>
                    </a:moveTo>
                    <a:cubicBezTo>
                      <a:pt x="74" y="1"/>
                      <a:pt x="1" y="74"/>
                      <a:pt x="1" y="163"/>
                    </a:cubicBezTo>
                    <a:lnTo>
                      <a:pt x="1" y="662"/>
                    </a:lnTo>
                    <a:cubicBezTo>
                      <a:pt x="1" y="750"/>
                      <a:pt x="74" y="824"/>
                      <a:pt x="167" y="824"/>
                    </a:cubicBezTo>
                    <a:cubicBezTo>
                      <a:pt x="255" y="824"/>
                      <a:pt x="329" y="750"/>
                      <a:pt x="329" y="662"/>
                    </a:cubicBezTo>
                    <a:lnTo>
                      <a:pt x="329" y="163"/>
                    </a:lnTo>
                    <a:cubicBezTo>
                      <a:pt x="329" y="74"/>
                      <a:pt x="255" y="1"/>
                      <a:pt x="167" y="1"/>
                    </a:cubicBezTo>
                    <a:close/>
                  </a:path>
                </a:pathLst>
              </a:custGeom>
              <a:solidFill>
                <a:srgbClr val="B7B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5" name="Google Shape;1130;p29">
                <a:extLst>
                  <a:ext uri="{FF2B5EF4-FFF2-40B4-BE49-F238E27FC236}">
                    <a16:creationId xmlns:a16="http://schemas.microsoft.com/office/drawing/2014/main" id="{B5B352E6-54C5-467D-A64E-AEDE567F40B1}"/>
                  </a:ext>
                </a:extLst>
              </p:cNvPr>
              <p:cNvSpPr/>
              <p:nvPr/>
            </p:nvSpPr>
            <p:spPr>
              <a:xfrm flipH="1">
                <a:off x="6823683" y="3393175"/>
                <a:ext cx="44432" cy="112999"/>
              </a:xfrm>
              <a:custGeom>
                <a:avLst/>
                <a:gdLst/>
                <a:ahLst/>
                <a:cxnLst/>
                <a:rect l="l" t="t" r="r" b="b"/>
                <a:pathLst>
                  <a:path w="324" h="824" extrusionOk="0">
                    <a:moveTo>
                      <a:pt x="162" y="1"/>
                    </a:moveTo>
                    <a:cubicBezTo>
                      <a:pt x="74" y="1"/>
                      <a:pt x="0" y="74"/>
                      <a:pt x="0" y="162"/>
                    </a:cubicBezTo>
                    <a:lnTo>
                      <a:pt x="0" y="662"/>
                    </a:lnTo>
                    <a:cubicBezTo>
                      <a:pt x="0" y="750"/>
                      <a:pt x="74" y="823"/>
                      <a:pt x="162" y="823"/>
                    </a:cubicBezTo>
                    <a:cubicBezTo>
                      <a:pt x="255" y="823"/>
                      <a:pt x="324" y="750"/>
                      <a:pt x="324" y="662"/>
                    </a:cubicBezTo>
                    <a:lnTo>
                      <a:pt x="324" y="162"/>
                    </a:lnTo>
                    <a:cubicBezTo>
                      <a:pt x="324" y="74"/>
                      <a:pt x="255" y="1"/>
                      <a:pt x="162" y="1"/>
                    </a:cubicBezTo>
                    <a:close/>
                  </a:path>
                </a:pathLst>
              </a:custGeom>
              <a:solidFill>
                <a:srgbClr val="959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9" name="Google Shape;1134;p29">
                <a:extLst>
                  <a:ext uri="{FF2B5EF4-FFF2-40B4-BE49-F238E27FC236}">
                    <a16:creationId xmlns:a16="http://schemas.microsoft.com/office/drawing/2014/main" id="{5C287BCB-5A02-487B-94CE-E51D9D3A930C}"/>
                  </a:ext>
                </a:extLst>
              </p:cNvPr>
              <p:cNvSpPr/>
              <p:nvPr/>
            </p:nvSpPr>
            <p:spPr>
              <a:xfrm flipH="1">
                <a:off x="6912959" y="4016459"/>
                <a:ext cx="53208" cy="52523"/>
              </a:xfrm>
              <a:custGeom>
                <a:avLst/>
                <a:gdLst/>
                <a:ahLst/>
                <a:cxnLst/>
                <a:rect l="l" t="t" r="r" b="b"/>
                <a:pathLst>
                  <a:path w="388" h="383" extrusionOk="0">
                    <a:moveTo>
                      <a:pt x="191" y="1"/>
                    </a:moveTo>
                    <a:cubicBezTo>
                      <a:pt x="89" y="1"/>
                      <a:pt x="0" y="84"/>
                      <a:pt x="0" y="192"/>
                    </a:cubicBezTo>
                    <a:cubicBezTo>
                      <a:pt x="0" y="299"/>
                      <a:pt x="89" y="383"/>
                      <a:pt x="191" y="383"/>
                    </a:cubicBezTo>
                    <a:cubicBezTo>
                      <a:pt x="299" y="383"/>
                      <a:pt x="387" y="299"/>
                      <a:pt x="387" y="192"/>
                    </a:cubicBezTo>
                    <a:cubicBezTo>
                      <a:pt x="387" y="84"/>
                      <a:pt x="299" y="1"/>
                      <a:pt x="191"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0" name="Google Shape;1135;p29">
                <a:extLst>
                  <a:ext uri="{FF2B5EF4-FFF2-40B4-BE49-F238E27FC236}">
                    <a16:creationId xmlns:a16="http://schemas.microsoft.com/office/drawing/2014/main" id="{9BA4836F-C2C3-4323-9290-2D87625D758B}"/>
                  </a:ext>
                </a:extLst>
              </p:cNvPr>
              <p:cNvSpPr/>
              <p:nvPr/>
            </p:nvSpPr>
            <p:spPr>
              <a:xfrm flipH="1">
                <a:off x="6921736" y="4024550"/>
                <a:ext cx="35655" cy="36341"/>
              </a:xfrm>
              <a:custGeom>
                <a:avLst/>
                <a:gdLst/>
                <a:ahLst/>
                <a:cxnLst/>
                <a:rect l="l" t="t" r="r" b="b"/>
                <a:pathLst>
                  <a:path w="260" h="265" extrusionOk="0">
                    <a:moveTo>
                      <a:pt x="127" y="0"/>
                    </a:moveTo>
                    <a:cubicBezTo>
                      <a:pt x="59" y="0"/>
                      <a:pt x="0" y="59"/>
                      <a:pt x="0" y="133"/>
                    </a:cubicBezTo>
                    <a:cubicBezTo>
                      <a:pt x="0" y="206"/>
                      <a:pt x="59" y="265"/>
                      <a:pt x="127" y="265"/>
                    </a:cubicBezTo>
                    <a:cubicBezTo>
                      <a:pt x="201" y="265"/>
                      <a:pt x="260" y="206"/>
                      <a:pt x="260" y="133"/>
                    </a:cubicBezTo>
                    <a:cubicBezTo>
                      <a:pt x="260" y="59"/>
                      <a:pt x="201" y="0"/>
                      <a:pt x="127" y="0"/>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 name="Google Shape;1136;p29">
                <a:extLst>
                  <a:ext uri="{FF2B5EF4-FFF2-40B4-BE49-F238E27FC236}">
                    <a16:creationId xmlns:a16="http://schemas.microsoft.com/office/drawing/2014/main" id="{D0CFFE9C-F9DB-4C00-A871-50CF453E93F4}"/>
                  </a:ext>
                </a:extLst>
              </p:cNvPr>
              <p:cNvSpPr/>
              <p:nvPr/>
            </p:nvSpPr>
            <p:spPr>
              <a:xfrm flipH="1">
                <a:off x="6931747" y="4035246"/>
                <a:ext cx="15633" cy="14948"/>
              </a:xfrm>
              <a:custGeom>
                <a:avLst/>
                <a:gdLst/>
                <a:ahLst/>
                <a:cxnLst/>
                <a:rect l="l" t="t" r="r" b="b"/>
                <a:pathLst>
                  <a:path w="114" h="109" extrusionOk="0">
                    <a:moveTo>
                      <a:pt x="54" y="1"/>
                    </a:moveTo>
                    <a:cubicBezTo>
                      <a:pt x="25" y="1"/>
                      <a:pt x="1" y="25"/>
                      <a:pt x="1" y="55"/>
                    </a:cubicBezTo>
                    <a:cubicBezTo>
                      <a:pt x="1" y="84"/>
                      <a:pt x="25" y="108"/>
                      <a:pt x="54" y="108"/>
                    </a:cubicBezTo>
                    <a:cubicBezTo>
                      <a:pt x="89" y="108"/>
                      <a:pt x="113" y="84"/>
                      <a:pt x="113" y="55"/>
                    </a:cubicBezTo>
                    <a:cubicBezTo>
                      <a:pt x="113" y="25"/>
                      <a:pt x="89"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 name="Google Shape;1137;p29">
                <a:extLst>
                  <a:ext uri="{FF2B5EF4-FFF2-40B4-BE49-F238E27FC236}">
                    <a16:creationId xmlns:a16="http://schemas.microsoft.com/office/drawing/2014/main" id="{AAE0CBC8-2664-41C6-8D11-BE301EA78263}"/>
                  </a:ext>
                </a:extLst>
              </p:cNvPr>
              <p:cNvSpPr/>
              <p:nvPr/>
            </p:nvSpPr>
            <p:spPr>
              <a:xfrm flipH="1">
                <a:off x="6926398" y="3972849"/>
                <a:ext cx="26330" cy="27016"/>
              </a:xfrm>
              <a:custGeom>
                <a:avLst/>
                <a:gdLst/>
                <a:ahLst/>
                <a:cxnLst/>
                <a:rect l="l" t="t" r="r" b="b"/>
                <a:pathLst>
                  <a:path w="192" h="197" extrusionOk="0">
                    <a:moveTo>
                      <a:pt x="93" y="0"/>
                    </a:moveTo>
                    <a:cubicBezTo>
                      <a:pt x="44" y="0"/>
                      <a:pt x="0" y="44"/>
                      <a:pt x="0" y="98"/>
                    </a:cubicBezTo>
                    <a:cubicBezTo>
                      <a:pt x="0" y="152"/>
                      <a:pt x="44" y="196"/>
                      <a:pt x="93" y="196"/>
                    </a:cubicBezTo>
                    <a:cubicBezTo>
                      <a:pt x="147" y="196"/>
                      <a:pt x="191" y="152"/>
                      <a:pt x="191" y="98"/>
                    </a:cubicBezTo>
                    <a:cubicBezTo>
                      <a:pt x="191" y="44"/>
                      <a:pt x="147" y="0"/>
                      <a:pt x="93" y="0"/>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 name="Google Shape;1138;p29">
                <a:extLst>
                  <a:ext uri="{FF2B5EF4-FFF2-40B4-BE49-F238E27FC236}">
                    <a16:creationId xmlns:a16="http://schemas.microsoft.com/office/drawing/2014/main" id="{C68E01AF-C306-4FFA-B8A8-B4BBFA181DAD}"/>
                  </a:ext>
                </a:extLst>
              </p:cNvPr>
              <p:cNvSpPr/>
              <p:nvPr/>
            </p:nvSpPr>
            <p:spPr>
              <a:xfrm flipH="1">
                <a:off x="6930375" y="3976826"/>
                <a:ext cx="18376" cy="18239"/>
              </a:xfrm>
              <a:custGeom>
                <a:avLst/>
                <a:gdLst/>
                <a:ahLst/>
                <a:cxnLst/>
                <a:rect l="l" t="t" r="r" b="b"/>
                <a:pathLst>
                  <a:path w="134" h="133" extrusionOk="0">
                    <a:moveTo>
                      <a:pt x="64" y="1"/>
                    </a:moveTo>
                    <a:cubicBezTo>
                      <a:pt x="30" y="1"/>
                      <a:pt x="1" y="30"/>
                      <a:pt x="1" y="69"/>
                    </a:cubicBezTo>
                    <a:cubicBezTo>
                      <a:pt x="1" y="103"/>
                      <a:pt x="30" y="133"/>
                      <a:pt x="64" y="133"/>
                    </a:cubicBezTo>
                    <a:cubicBezTo>
                      <a:pt x="104" y="133"/>
                      <a:pt x="133" y="103"/>
                      <a:pt x="133" y="69"/>
                    </a:cubicBezTo>
                    <a:cubicBezTo>
                      <a:pt x="133" y="30"/>
                      <a:pt x="104" y="1"/>
                      <a:pt x="64" y="1"/>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 name="Google Shape;1139;p29">
                <a:extLst>
                  <a:ext uri="{FF2B5EF4-FFF2-40B4-BE49-F238E27FC236}">
                    <a16:creationId xmlns:a16="http://schemas.microsoft.com/office/drawing/2014/main" id="{85B4376A-7E72-4038-8EA2-F6457E1F1C31}"/>
                  </a:ext>
                </a:extLst>
              </p:cNvPr>
              <p:cNvSpPr/>
              <p:nvPr/>
            </p:nvSpPr>
            <p:spPr>
              <a:xfrm flipH="1">
                <a:off x="6935861" y="3982174"/>
                <a:ext cx="7542" cy="8228"/>
              </a:xfrm>
              <a:custGeom>
                <a:avLst/>
                <a:gdLst/>
                <a:ahLst/>
                <a:cxnLst/>
                <a:rect l="l" t="t" r="r" b="b"/>
                <a:pathLst>
                  <a:path w="55" h="60" extrusionOk="0">
                    <a:moveTo>
                      <a:pt x="25" y="1"/>
                    </a:moveTo>
                    <a:cubicBezTo>
                      <a:pt x="11" y="1"/>
                      <a:pt x="1" y="15"/>
                      <a:pt x="1" y="30"/>
                    </a:cubicBezTo>
                    <a:cubicBezTo>
                      <a:pt x="1" y="45"/>
                      <a:pt x="11" y="60"/>
                      <a:pt x="25" y="60"/>
                    </a:cubicBezTo>
                    <a:cubicBezTo>
                      <a:pt x="45" y="60"/>
                      <a:pt x="55" y="45"/>
                      <a:pt x="55" y="30"/>
                    </a:cubicBezTo>
                    <a:cubicBezTo>
                      <a:pt x="55" y="15"/>
                      <a:pt x="45"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 name="Google Shape;1143;p29">
                <a:extLst>
                  <a:ext uri="{FF2B5EF4-FFF2-40B4-BE49-F238E27FC236}">
                    <a16:creationId xmlns:a16="http://schemas.microsoft.com/office/drawing/2014/main" id="{B4FE01FB-FD53-41B2-BEEB-BA86EEAEF0D4}"/>
                  </a:ext>
                </a:extLst>
              </p:cNvPr>
              <p:cNvSpPr/>
              <p:nvPr/>
            </p:nvSpPr>
            <p:spPr>
              <a:xfrm flipH="1">
                <a:off x="5749075" y="4048686"/>
                <a:ext cx="8914" cy="8914"/>
              </a:xfrm>
              <a:custGeom>
                <a:avLst/>
                <a:gdLst/>
                <a:ahLst/>
                <a:cxnLst/>
                <a:rect l="l" t="t" r="r" b="b"/>
                <a:pathLst>
                  <a:path w="65" h="65" extrusionOk="0">
                    <a:moveTo>
                      <a:pt x="35" y="1"/>
                    </a:moveTo>
                    <a:cubicBezTo>
                      <a:pt x="16" y="1"/>
                      <a:pt x="1" y="15"/>
                      <a:pt x="1" y="35"/>
                    </a:cubicBezTo>
                    <a:cubicBezTo>
                      <a:pt x="1" y="54"/>
                      <a:pt x="16" y="64"/>
                      <a:pt x="35" y="64"/>
                    </a:cubicBezTo>
                    <a:cubicBezTo>
                      <a:pt x="50" y="64"/>
                      <a:pt x="65" y="54"/>
                      <a:pt x="65" y="35"/>
                    </a:cubicBezTo>
                    <a:cubicBezTo>
                      <a:pt x="65" y="15"/>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 name="Google Shape;1144;p29">
                <a:extLst>
                  <a:ext uri="{FF2B5EF4-FFF2-40B4-BE49-F238E27FC236}">
                    <a16:creationId xmlns:a16="http://schemas.microsoft.com/office/drawing/2014/main" id="{B8A1A618-D93C-4AAC-9DFE-2CA5042388D2}"/>
                  </a:ext>
                </a:extLst>
              </p:cNvPr>
              <p:cNvSpPr/>
              <p:nvPr/>
            </p:nvSpPr>
            <p:spPr>
              <a:xfrm flipH="1">
                <a:off x="5749075" y="4031269"/>
                <a:ext cx="8914" cy="8777"/>
              </a:xfrm>
              <a:custGeom>
                <a:avLst/>
                <a:gdLst/>
                <a:ahLst/>
                <a:cxnLst/>
                <a:rect l="l" t="t" r="r" b="b"/>
                <a:pathLst>
                  <a:path w="65" h="64" extrusionOk="0">
                    <a:moveTo>
                      <a:pt x="35" y="0"/>
                    </a:moveTo>
                    <a:cubicBezTo>
                      <a:pt x="16" y="0"/>
                      <a:pt x="1" y="15"/>
                      <a:pt x="1" y="30"/>
                    </a:cubicBezTo>
                    <a:cubicBezTo>
                      <a:pt x="1" y="49"/>
                      <a:pt x="16" y="64"/>
                      <a:pt x="35" y="64"/>
                    </a:cubicBezTo>
                    <a:cubicBezTo>
                      <a:pt x="55" y="64"/>
                      <a:pt x="65" y="49"/>
                      <a:pt x="65" y="30"/>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 name="Google Shape;1145;p29">
                <a:extLst>
                  <a:ext uri="{FF2B5EF4-FFF2-40B4-BE49-F238E27FC236}">
                    <a16:creationId xmlns:a16="http://schemas.microsoft.com/office/drawing/2014/main" id="{CA157404-DE5C-48D3-8728-67E23C877946}"/>
                  </a:ext>
                </a:extLst>
              </p:cNvPr>
              <p:cNvSpPr/>
              <p:nvPr/>
            </p:nvSpPr>
            <p:spPr>
              <a:xfrm flipH="1">
                <a:off x="5749075" y="4013167"/>
                <a:ext cx="8914" cy="8777"/>
              </a:xfrm>
              <a:custGeom>
                <a:avLst/>
                <a:gdLst/>
                <a:ahLst/>
                <a:cxnLst/>
                <a:rect l="l" t="t" r="r" b="b"/>
                <a:pathLst>
                  <a:path w="65" h="64" extrusionOk="0">
                    <a:moveTo>
                      <a:pt x="35" y="0"/>
                    </a:moveTo>
                    <a:cubicBezTo>
                      <a:pt x="16" y="0"/>
                      <a:pt x="1" y="15"/>
                      <a:pt x="1" y="29"/>
                    </a:cubicBezTo>
                    <a:cubicBezTo>
                      <a:pt x="1" y="49"/>
                      <a:pt x="16" y="64"/>
                      <a:pt x="35" y="64"/>
                    </a:cubicBezTo>
                    <a:cubicBezTo>
                      <a:pt x="55" y="64"/>
                      <a:pt x="65" y="49"/>
                      <a:pt x="65" y="29"/>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 name="Google Shape;1146;p29">
                <a:extLst>
                  <a:ext uri="{FF2B5EF4-FFF2-40B4-BE49-F238E27FC236}">
                    <a16:creationId xmlns:a16="http://schemas.microsoft.com/office/drawing/2014/main" id="{91D256C0-8187-4BA5-89E8-0681715E0A82}"/>
                  </a:ext>
                </a:extLst>
              </p:cNvPr>
              <p:cNvSpPr/>
              <p:nvPr/>
            </p:nvSpPr>
            <p:spPr>
              <a:xfrm flipH="1">
                <a:off x="5749075" y="3994928"/>
                <a:ext cx="8914" cy="8914"/>
              </a:xfrm>
              <a:custGeom>
                <a:avLst/>
                <a:gdLst/>
                <a:ahLst/>
                <a:cxnLst/>
                <a:rect l="l" t="t" r="r" b="b"/>
                <a:pathLst>
                  <a:path w="65" h="65" extrusionOk="0">
                    <a:moveTo>
                      <a:pt x="35" y="1"/>
                    </a:moveTo>
                    <a:cubicBezTo>
                      <a:pt x="16" y="1"/>
                      <a:pt x="1" y="16"/>
                      <a:pt x="1" y="30"/>
                    </a:cubicBezTo>
                    <a:cubicBezTo>
                      <a:pt x="1" y="50"/>
                      <a:pt x="16" y="64"/>
                      <a:pt x="35" y="64"/>
                    </a:cubicBezTo>
                    <a:cubicBezTo>
                      <a:pt x="50" y="64"/>
                      <a:pt x="65" y="50"/>
                      <a:pt x="65" y="30"/>
                    </a:cubicBezTo>
                    <a:cubicBezTo>
                      <a:pt x="65" y="16"/>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 name="Google Shape;1147;p29">
                <a:extLst>
                  <a:ext uri="{FF2B5EF4-FFF2-40B4-BE49-F238E27FC236}">
                    <a16:creationId xmlns:a16="http://schemas.microsoft.com/office/drawing/2014/main" id="{B2307438-0B60-422E-83DD-1620C16D8342}"/>
                  </a:ext>
                </a:extLst>
              </p:cNvPr>
              <p:cNvSpPr/>
              <p:nvPr/>
            </p:nvSpPr>
            <p:spPr>
              <a:xfrm flipH="1">
                <a:off x="5730973" y="4048686"/>
                <a:ext cx="8777" cy="8914"/>
              </a:xfrm>
              <a:custGeom>
                <a:avLst/>
                <a:gdLst/>
                <a:ahLst/>
                <a:cxnLst/>
                <a:rect l="l" t="t" r="r" b="b"/>
                <a:pathLst>
                  <a:path w="64" h="65" extrusionOk="0">
                    <a:moveTo>
                      <a:pt x="30" y="1"/>
                    </a:moveTo>
                    <a:cubicBezTo>
                      <a:pt x="15" y="1"/>
                      <a:pt x="0" y="15"/>
                      <a:pt x="0" y="35"/>
                    </a:cubicBezTo>
                    <a:cubicBezTo>
                      <a:pt x="0" y="54"/>
                      <a:pt x="15" y="64"/>
                      <a:pt x="30" y="64"/>
                    </a:cubicBezTo>
                    <a:cubicBezTo>
                      <a:pt x="49" y="64"/>
                      <a:pt x="64" y="54"/>
                      <a:pt x="64" y="35"/>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 name="Google Shape;1148;p29">
                <a:extLst>
                  <a:ext uri="{FF2B5EF4-FFF2-40B4-BE49-F238E27FC236}">
                    <a16:creationId xmlns:a16="http://schemas.microsoft.com/office/drawing/2014/main" id="{D375E530-98FC-487D-84FA-7B20170A90E1}"/>
                  </a:ext>
                </a:extLst>
              </p:cNvPr>
              <p:cNvSpPr/>
              <p:nvPr/>
            </p:nvSpPr>
            <p:spPr>
              <a:xfrm flipH="1">
                <a:off x="5730973" y="4031269"/>
                <a:ext cx="8777" cy="8777"/>
              </a:xfrm>
              <a:custGeom>
                <a:avLst/>
                <a:gdLst/>
                <a:ahLst/>
                <a:cxnLst/>
                <a:rect l="l" t="t" r="r" b="b"/>
                <a:pathLst>
                  <a:path w="64" h="64" extrusionOk="0">
                    <a:moveTo>
                      <a:pt x="30" y="0"/>
                    </a:moveTo>
                    <a:cubicBezTo>
                      <a:pt x="15" y="0"/>
                      <a:pt x="0" y="15"/>
                      <a:pt x="0" y="30"/>
                    </a:cubicBezTo>
                    <a:cubicBezTo>
                      <a:pt x="0" y="49"/>
                      <a:pt x="15" y="64"/>
                      <a:pt x="30" y="64"/>
                    </a:cubicBezTo>
                    <a:cubicBezTo>
                      <a:pt x="49" y="64"/>
                      <a:pt x="64" y="49"/>
                      <a:pt x="64" y="30"/>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 name="Google Shape;1149;p29">
                <a:extLst>
                  <a:ext uri="{FF2B5EF4-FFF2-40B4-BE49-F238E27FC236}">
                    <a16:creationId xmlns:a16="http://schemas.microsoft.com/office/drawing/2014/main" id="{6B860503-8366-42CD-AC3F-A0CB305E0B07}"/>
                  </a:ext>
                </a:extLst>
              </p:cNvPr>
              <p:cNvSpPr/>
              <p:nvPr/>
            </p:nvSpPr>
            <p:spPr>
              <a:xfrm flipH="1">
                <a:off x="5730973" y="4013167"/>
                <a:ext cx="8777" cy="8777"/>
              </a:xfrm>
              <a:custGeom>
                <a:avLst/>
                <a:gdLst/>
                <a:ahLst/>
                <a:cxnLst/>
                <a:rect l="l" t="t" r="r" b="b"/>
                <a:pathLst>
                  <a:path w="64" h="64" extrusionOk="0">
                    <a:moveTo>
                      <a:pt x="30" y="0"/>
                    </a:moveTo>
                    <a:cubicBezTo>
                      <a:pt x="15" y="0"/>
                      <a:pt x="0" y="15"/>
                      <a:pt x="0" y="29"/>
                    </a:cubicBezTo>
                    <a:cubicBezTo>
                      <a:pt x="0" y="49"/>
                      <a:pt x="15" y="64"/>
                      <a:pt x="30" y="64"/>
                    </a:cubicBezTo>
                    <a:cubicBezTo>
                      <a:pt x="49" y="64"/>
                      <a:pt x="64" y="49"/>
                      <a:pt x="64" y="29"/>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 name="Google Shape;1150;p29">
                <a:extLst>
                  <a:ext uri="{FF2B5EF4-FFF2-40B4-BE49-F238E27FC236}">
                    <a16:creationId xmlns:a16="http://schemas.microsoft.com/office/drawing/2014/main" id="{B904FDD0-9D50-41BE-9DD7-CD099456D09B}"/>
                  </a:ext>
                </a:extLst>
              </p:cNvPr>
              <p:cNvSpPr/>
              <p:nvPr/>
            </p:nvSpPr>
            <p:spPr>
              <a:xfrm flipH="1">
                <a:off x="5730973" y="3994928"/>
                <a:ext cx="8777" cy="8914"/>
              </a:xfrm>
              <a:custGeom>
                <a:avLst/>
                <a:gdLst/>
                <a:ahLst/>
                <a:cxnLst/>
                <a:rect l="l" t="t" r="r" b="b"/>
                <a:pathLst>
                  <a:path w="64" h="65" extrusionOk="0">
                    <a:moveTo>
                      <a:pt x="30" y="1"/>
                    </a:moveTo>
                    <a:cubicBezTo>
                      <a:pt x="15" y="1"/>
                      <a:pt x="0" y="16"/>
                      <a:pt x="0" y="30"/>
                    </a:cubicBezTo>
                    <a:cubicBezTo>
                      <a:pt x="0" y="50"/>
                      <a:pt x="15" y="64"/>
                      <a:pt x="30" y="64"/>
                    </a:cubicBezTo>
                    <a:cubicBezTo>
                      <a:pt x="49" y="64"/>
                      <a:pt x="64" y="50"/>
                      <a:pt x="64" y="30"/>
                    </a:cubicBezTo>
                    <a:cubicBezTo>
                      <a:pt x="64" y="16"/>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 name="Google Shape;1151;p29">
                <a:extLst>
                  <a:ext uri="{FF2B5EF4-FFF2-40B4-BE49-F238E27FC236}">
                    <a16:creationId xmlns:a16="http://schemas.microsoft.com/office/drawing/2014/main" id="{0634C795-6AA6-4479-BDC0-B7EB587D4DBC}"/>
                  </a:ext>
                </a:extLst>
              </p:cNvPr>
              <p:cNvSpPr/>
              <p:nvPr/>
            </p:nvSpPr>
            <p:spPr>
              <a:xfrm flipH="1">
                <a:off x="5749075" y="3519477"/>
                <a:ext cx="8914" cy="8914"/>
              </a:xfrm>
              <a:custGeom>
                <a:avLst/>
                <a:gdLst/>
                <a:ahLst/>
                <a:cxnLst/>
                <a:rect l="l" t="t" r="r" b="b"/>
                <a:pathLst>
                  <a:path w="65" h="65" extrusionOk="0">
                    <a:moveTo>
                      <a:pt x="35" y="0"/>
                    </a:moveTo>
                    <a:cubicBezTo>
                      <a:pt x="16" y="0"/>
                      <a:pt x="1" y="15"/>
                      <a:pt x="1" y="35"/>
                    </a:cubicBezTo>
                    <a:cubicBezTo>
                      <a:pt x="1" y="49"/>
                      <a:pt x="16" y="64"/>
                      <a:pt x="35" y="64"/>
                    </a:cubicBezTo>
                    <a:cubicBezTo>
                      <a:pt x="55" y="64"/>
                      <a:pt x="65" y="49"/>
                      <a:pt x="65" y="35"/>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 name="Google Shape;1152;p29">
                <a:extLst>
                  <a:ext uri="{FF2B5EF4-FFF2-40B4-BE49-F238E27FC236}">
                    <a16:creationId xmlns:a16="http://schemas.microsoft.com/office/drawing/2014/main" id="{A894E1FC-17DC-4D98-A94D-1754711A0C03}"/>
                  </a:ext>
                </a:extLst>
              </p:cNvPr>
              <p:cNvSpPr/>
              <p:nvPr/>
            </p:nvSpPr>
            <p:spPr>
              <a:xfrm flipH="1">
                <a:off x="5749075" y="3501375"/>
                <a:ext cx="8914" cy="8777"/>
              </a:xfrm>
              <a:custGeom>
                <a:avLst/>
                <a:gdLst/>
                <a:ahLst/>
                <a:cxnLst/>
                <a:rect l="l" t="t" r="r" b="b"/>
                <a:pathLst>
                  <a:path w="65" h="64" extrusionOk="0">
                    <a:moveTo>
                      <a:pt x="35" y="0"/>
                    </a:moveTo>
                    <a:cubicBezTo>
                      <a:pt x="16" y="0"/>
                      <a:pt x="1" y="15"/>
                      <a:pt x="1" y="34"/>
                    </a:cubicBezTo>
                    <a:cubicBezTo>
                      <a:pt x="1" y="54"/>
                      <a:pt x="16" y="64"/>
                      <a:pt x="35" y="64"/>
                    </a:cubicBezTo>
                    <a:cubicBezTo>
                      <a:pt x="55" y="64"/>
                      <a:pt x="65" y="54"/>
                      <a:pt x="65" y="34"/>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 name="Google Shape;1153;p29">
                <a:extLst>
                  <a:ext uri="{FF2B5EF4-FFF2-40B4-BE49-F238E27FC236}">
                    <a16:creationId xmlns:a16="http://schemas.microsoft.com/office/drawing/2014/main" id="{30992C48-C349-489E-8DC0-E28888E0DFD6}"/>
                  </a:ext>
                </a:extLst>
              </p:cNvPr>
              <p:cNvSpPr/>
              <p:nvPr/>
            </p:nvSpPr>
            <p:spPr>
              <a:xfrm flipH="1">
                <a:off x="5749075" y="3483822"/>
                <a:ext cx="8914" cy="8914"/>
              </a:xfrm>
              <a:custGeom>
                <a:avLst/>
                <a:gdLst/>
                <a:ahLst/>
                <a:cxnLst/>
                <a:rect l="l" t="t" r="r" b="b"/>
                <a:pathLst>
                  <a:path w="65" h="65" extrusionOk="0">
                    <a:moveTo>
                      <a:pt x="35" y="1"/>
                    </a:moveTo>
                    <a:cubicBezTo>
                      <a:pt x="16" y="1"/>
                      <a:pt x="1" y="11"/>
                      <a:pt x="1" y="30"/>
                    </a:cubicBezTo>
                    <a:cubicBezTo>
                      <a:pt x="1" y="50"/>
                      <a:pt x="16" y="65"/>
                      <a:pt x="35" y="65"/>
                    </a:cubicBezTo>
                    <a:cubicBezTo>
                      <a:pt x="55" y="65"/>
                      <a:pt x="65" y="50"/>
                      <a:pt x="65" y="30"/>
                    </a:cubicBezTo>
                    <a:cubicBezTo>
                      <a:pt x="65" y="11"/>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 name="Google Shape;1154;p29">
                <a:extLst>
                  <a:ext uri="{FF2B5EF4-FFF2-40B4-BE49-F238E27FC236}">
                    <a16:creationId xmlns:a16="http://schemas.microsoft.com/office/drawing/2014/main" id="{56AC7A27-DA6F-4CCF-9564-801179B2787B}"/>
                  </a:ext>
                </a:extLst>
              </p:cNvPr>
              <p:cNvSpPr/>
              <p:nvPr/>
            </p:nvSpPr>
            <p:spPr>
              <a:xfrm flipH="1">
                <a:off x="5749075" y="3465720"/>
                <a:ext cx="8914" cy="8914"/>
              </a:xfrm>
              <a:custGeom>
                <a:avLst/>
                <a:gdLst/>
                <a:ahLst/>
                <a:cxnLst/>
                <a:rect l="l" t="t" r="r" b="b"/>
                <a:pathLst>
                  <a:path w="65" h="65" extrusionOk="0">
                    <a:moveTo>
                      <a:pt x="35" y="1"/>
                    </a:moveTo>
                    <a:cubicBezTo>
                      <a:pt x="16" y="1"/>
                      <a:pt x="1" y="15"/>
                      <a:pt x="1" y="30"/>
                    </a:cubicBezTo>
                    <a:cubicBezTo>
                      <a:pt x="1" y="50"/>
                      <a:pt x="16" y="64"/>
                      <a:pt x="35" y="64"/>
                    </a:cubicBezTo>
                    <a:cubicBezTo>
                      <a:pt x="55" y="64"/>
                      <a:pt x="65" y="50"/>
                      <a:pt x="65" y="30"/>
                    </a:cubicBezTo>
                    <a:cubicBezTo>
                      <a:pt x="65" y="15"/>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 name="Google Shape;1155;p29">
                <a:extLst>
                  <a:ext uri="{FF2B5EF4-FFF2-40B4-BE49-F238E27FC236}">
                    <a16:creationId xmlns:a16="http://schemas.microsoft.com/office/drawing/2014/main" id="{77A265D8-D858-4E62-BA07-1A1AC3E07AC5}"/>
                  </a:ext>
                </a:extLst>
              </p:cNvPr>
              <p:cNvSpPr/>
              <p:nvPr/>
            </p:nvSpPr>
            <p:spPr>
              <a:xfrm flipH="1">
                <a:off x="5730973" y="3519477"/>
                <a:ext cx="8777" cy="8914"/>
              </a:xfrm>
              <a:custGeom>
                <a:avLst/>
                <a:gdLst/>
                <a:ahLst/>
                <a:cxnLst/>
                <a:rect l="l" t="t" r="r" b="b"/>
                <a:pathLst>
                  <a:path w="64" h="65" extrusionOk="0">
                    <a:moveTo>
                      <a:pt x="30" y="0"/>
                    </a:moveTo>
                    <a:cubicBezTo>
                      <a:pt x="15" y="0"/>
                      <a:pt x="0" y="15"/>
                      <a:pt x="0" y="35"/>
                    </a:cubicBezTo>
                    <a:cubicBezTo>
                      <a:pt x="0" y="49"/>
                      <a:pt x="15" y="64"/>
                      <a:pt x="30" y="64"/>
                    </a:cubicBezTo>
                    <a:cubicBezTo>
                      <a:pt x="49" y="64"/>
                      <a:pt x="64" y="49"/>
                      <a:pt x="64" y="35"/>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 name="Google Shape;1156;p29">
                <a:extLst>
                  <a:ext uri="{FF2B5EF4-FFF2-40B4-BE49-F238E27FC236}">
                    <a16:creationId xmlns:a16="http://schemas.microsoft.com/office/drawing/2014/main" id="{BFECA983-7408-4702-8BE5-6BDE4AE7551F}"/>
                  </a:ext>
                </a:extLst>
              </p:cNvPr>
              <p:cNvSpPr/>
              <p:nvPr/>
            </p:nvSpPr>
            <p:spPr>
              <a:xfrm flipH="1">
                <a:off x="5730973" y="3501375"/>
                <a:ext cx="8777" cy="8777"/>
              </a:xfrm>
              <a:custGeom>
                <a:avLst/>
                <a:gdLst/>
                <a:ahLst/>
                <a:cxnLst/>
                <a:rect l="l" t="t" r="r" b="b"/>
                <a:pathLst>
                  <a:path w="64" h="64" extrusionOk="0">
                    <a:moveTo>
                      <a:pt x="30" y="0"/>
                    </a:moveTo>
                    <a:cubicBezTo>
                      <a:pt x="15" y="0"/>
                      <a:pt x="0" y="15"/>
                      <a:pt x="0" y="34"/>
                    </a:cubicBezTo>
                    <a:cubicBezTo>
                      <a:pt x="0" y="54"/>
                      <a:pt x="15" y="64"/>
                      <a:pt x="30" y="64"/>
                    </a:cubicBezTo>
                    <a:cubicBezTo>
                      <a:pt x="49" y="64"/>
                      <a:pt x="64" y="54"/>
                      <a:pt x="64" y="34"/>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 name="Google Shape;1157;p29">
                <a:extLst>
                  <a:ext uri="{FF2B5EF4-FFF2-40B4-BE49-F238E27FC236}">
                    <a16:creationId xmlns:a16="http://schemas.microsoft.com/office/drawing/2014/main" id="{87B8BF4F-CA0B-476F-9336-5579C25E0356}"/>
                  </a:ext>
                </a:extLst>
              </p:cNvPr>
              <p:cNvSpPr/>
              <p:nvPr/>
            </p:nvSpPr>
            <p:spPr>
              <a:xfrm flipH="1">
                <a:off x="5730973" y="3483822"/>
                <a:ext cx="8777" cy="8914"/>
              </a:xfrm>
              <a:custGeom>
                <a:avLst/>
                <a:gdLst/>
                <a:ahLst/>
                <a:cxnLst/>
                <a:rect l="l" t="t" r="r" b="b"/>
                <a:pathLst>
                  <a:path w="64" h="65" extrusionOk="0">
                    <a:moveTo>
                      <a:pt x="30" y="1"/>
                    </a:moveTo>
                    <a:cubicBezTo>
                      <a:pt x="15" y="1"/>
                      <a:pt x="0" y="11"/>
                      <a:pt x="0" y="30"/>
                    </a:cubicBezTo>
                    <a:cubicBezTo>
                      <a:pt x="0" y="50"/>
                      <a:pt x="15" y="65"/>
                      <a:pt x="30" y="65"/>
                    </a:cubicBezTo>
                    <a:cubicBezTo>
                      <a:pt x="49" y="65"/>
                      <a:pt x="64" y="50"/>
                      <a:pt x="64" y="30"/>
                    </a:cubicBezTo>
                    <a:cubicBezTo>
                      <a:pt x="64" y="11"/>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 name="Google Shape;1158;p29">
                <a:extLst>
                  <a:ext uri="{FF2B5EF4-FFF2-40B4-BE49-F238E27FC236}">
                    <a16:creationId xmlns:a16="http://schemas.microsoft.com/office/drawing/2014/main" id="{8942209D-2585-4984-829F-957D605A0019}"/>
                  </a:ext>
                </a:extLst>
              </p:cNvPr>
              <p:cNvSpPr/>
              <p:nvPr/>
            </p:nvSpPr>
            <p:spPr>
              <a:xfrm flipH="1">
                <a:off x="5730973" y="3465720"/>
                <a:ext cx="8777" cy="8914"/>
              </a:xfrm>
              <a:custGeom>
                <a:avLst/>
                <a:gdLst/>
                <a:ahLst/>
                <a:cxnLst/>
                <a:rect l="l" t="t" r="r" b="b"/>
                <a:pathLst>
                  <a:path w="64" h="65" extrusionOk="0">
                    <a:moveTo>
                      <a:pt x="30" y="1"/>
                    </a:moveTo>
                    <a:cubicBezTo>
                      <a:pt x="15" y="1"/>
                      <a:pt x="0" y="15"/>
                      <a:pt x="0" y="30"/>
                    </a:cubicBezTo>
                    <a:cubicBezTo>
                      <a:pt x="0" y="50"/>
                      <a:pt x="15" y="64"/>
                      <a:pt x="30" y="64"/>
                    </a:cubicBezTo>
                    <a:cubicBezTo>
                      <a:pt x="49" y="64"/>
                      <a:pt x="64" y="50"/>
                      <a:pt x="64" y="30"/>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 name="Google Shape;1159;p29">
              <a:extLst>
                <a:ext uri="{FF2B5EF4-FFF2-40B4-BE49-F238E27FC236}">
                  <a16:creationId xmlns:a16="http://schemas.microsoft.com/office/drawing/2014/main" id="{26CFBF0B-14E5-4A69-B605-65BABF69F490}"/>
                </a:ext>
              </a:extLst>
            </p:cNvPr>
            <p:cNvGrpSpPr/>
            <p:nvPr/>
          </p:nvGrpSpPr>
          <p:grpSpPr>
            <a:xfrm>
              <a:off x="5730973" y="1436895"/>
              <a:ext cx="1235194" cy="603262"/>
              <a:chOff x="5730973" y="1436895"/>
              <a:chExt cx="1235194" cy="603262"/>
            </a:xfrm>
          </p:grpSpPr>
          <p:sp>
            <p:nvSpPr>
              <p:cNvPr id="106" name="Google Shape;1170;p29">
                <a:extLst>
                  <a:ext uri="{FF2B5EF4-FFF2-40B4-BE49-F238E27FC236}">
                    <a16:creationId xmlns:a16="http://schemas.microsoft.com/office/drawing/2014/main" id="{3EF6E0EB-FF91-42D9-9AD0-EE52D6A5A00B}"/>
                  </a:ext>
                </a:extLst>
              </p:cNvPr>
              <p:cNvSpPr/>
              <p:nvPr/>
            </p:nvSpPr>
            <p:spPr>
              <a:xfrm flipH="1">
                <a:off x="6912959" y="1987634"/>
                <a:ext cx="53208" cy="52523"/>
              </a:xfrm>
              <a:custGeom>
                <a:avLst/>
                <a:gdLst/>
                <a:ahLst/>
                <a:cxnLst/>
                <a:rect l="l" t="t" r="r" b="b"/>
                <a:pathLst>
                  <a:path w="388" h="383" extrusionOk="0">
                    <a:moveTo>
                      <a:pt x="191" y="1"/>
                    </a:moveTo>
                    <a:cubicBezTo>
                      <a:pt x="89" y="1"/>
                      <a:pt x="0" y="84"/>
                      <a:pt x="0" y="192"/>
                    </a:cubicBezTo>
                    <a:cubicBezTo>
                      <a:pt x="0" y="299"/>
                      <a:pt x="89" y="383"/>
                      <a:pt x="191" y="383"/>
                    </a:cubicBezTo>
                    <a:cubicBezTo>
                      <a:pt x="299" y="383"/>
                      <a:pt x="387" y="299"/>
                      <a:pt x="387" y="192"/>
                    </a:cubicBezTo>
                    <a:cubicBezTo>
                      <a:pt x="387" y="84"/>
                      <a:pt x="299" y="1"/>
                      <a:pt x="191"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 name="Google Shape;1171;p29">
                <a:extLst>
                  <a:ext uri="{FF2B5EF4-FFF2-40B4-BE49-F238E27FC236}">
                    <a16:creationId xmlns:a16="http://schemas.microsoft.com/office/drawing/2014/main" id="{1D39D415-43C6-4AC9-9052-1AC40FD637BA}"/>
                  </a:ext>
                </a:extLst>
              </p:cNvPr>
              <p:cNvSpPr/>
              <p:nvPr/>
            </p:nvSpPr>
            <p:spPr>
              <a:xfrm flipH="1">
                <a:off x="6921736" y="1995725"/>
                <a:ext cx="35655" cy="36341"/>
              </a:xfrm>
              <a:custGeom>
                <a:avLst/>
                <a:gdLst/>
                <a:ahLst/>
                <a:cxnLst/>
                <a:rect l="l" t="t" r="r" b="b"/>
                <a:pathLst>
                  <a:path w="260" h="265" extrusionOk="0">
                    <a:moveTo>
                      <a:pt x="127" y="0"/>
                    </a:moveTo>
                    <a:cubicBezTo>
                      <a:pt x="59" y="0"/>
                      <a:pt x="0" y="59"/>
                      <a:pt x="0" y="133"/>
                    </a:cubicBezTo>
                    <a:cubicBezTo>
                      <a:pt x="0" y="206"/>
                      <a:pt x="59" y="265"/>
                      <a:pt x="127" y="265"/>
                    </a:cubicBezTo>
                    <a:cubicBezTo>
                      <a:pt x="201" y="265"/>
                      <a:pt x="260" y="206"/>
                      <a:pt x="260" y="133"/>
                    </a:cubicBezTo>
                    <a:cubicBezTo>
                      <a:pt x="260" y="59"/>
                      <a:pt x="201" y="0"/>
                      <a:pt x="127" y="0"/>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 name="Google Shape;1179;p29">
                <a:extLst>
                  <a:ext uri="{FF2B5EF4-FFF2-40B4-BE49-F238E27FC236}">
                    <a16:creationId xmlns:a16="http://schemas.microsoft.com/office/drawing/2014/main" id="{14E6D121-3911-45CE-8CEA-746967CDEB3A}"/>
                  </a:ext>
                </a:extLst>
              </p:cNvPr>
              <p:cNvSpPr/>
              <p:nvPr/>
            </p:nvSpPr>
            <p:spPr>
              <a:xfrm flipH="1">
                <a:off x="5749075" y="2019861"/>
                <a:ext cx="8914" cy="8914"/>
              </a:xfrm>
              <a:custGeom>
                <a:avLst/>
                <a:gdLst/>
                <a:ahLst/>
                <a:cxnLst/>
                <a:rect l="l" t="t" r="r" b="b"/>
                <a:pathLst>
                  <a:path w="65" h="65" extrusionOk="0">
                    <a:moveTo>
                      <a:pt x="35" y="1"/>
                    </a:moveTo>
                    <a:cubicBezTo>
                      <a:pt x="16" y="1"/>
                      <a:pt x="1" y="15"/>
                      <a:pt x="1" y="35"/>
                    </a:cubicBezTo>
                    <a:cubicBezTo>
                      <a:pt x="1" y="54"/>
                      <a:pt x="16" y="64"/>
                      <a:pt x="35" y="64"/>
                    </a:cubicBezTo>
                    <a:cubicBezTo>
                      <a:pt x="50" y="64"/>
                      <a:pt x="65" y="54"/>
                      <a:pt x="65" y="35"/>
                    </a:cubicBezTo>
                    <a:cubicBezTo>
                      <a:pt x="65" y="15"/>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 name="Google Shape;1180;p29">
                <a:extLst>
                  <a:ext uri="{FF2B5EF4-FFF2-40B4-BE49-F238E27FC236}">
                    <a16:creationId xmlns:a16="http://schemas.microsoft.com/office/drawing/2014/main" id="{4528E810-B4D2-4937-86BF-67AB81A80E63}"/>
                  </a:ext>
                </a:extLst>
              </p:cNvPr>
              <p:cNvSpPr/>
              <p:nvPr/>
            </p:nvSpPr>
            <p:spPr>
              <a:xfrm flipH="1">
                <a:off x="5749075" y="2002444"/>
                <a:ext cx="8914" cy="8777"/>
              </a:xfrm>
              <a:custGeom>
                <a:avLst/>
                <a:gdLst/>
                <a:ahLst/>
                <a:cxnLst/>
                <a:rect l="l" t="t" r="r" b="b"/>
                <a:pathLst>
                  <a:path w="65" h="64" extrusionOk="0">
                    <a:moveTo>
                      <a:pt x="35" y="0"/>
                    </a:moveTo>
                    <a:cubicBezTo>
                      <a:pt x="16" y="0"/>
                      <a:pt x="1" y="15"/>
                      <a:pt x="1" y="30"/>
                    </a:cubicBezTo>
                    <a:cubicBezTo>
                      <a:pt x="1" y="49"/>
                      <a:pt x="16" y="64"/>
                      <a:pt x="35" y="64"/>
                    </a:cubicBezTo>
                    <a:cubicBezTo>
                      <a:pt x="55" y="64"/>
                      <a:pt x="65" y="49"/>
                      <a:pt x="65" y="30"/>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 name="Google Shape;1181;p29">
                <a:extLst>
                  <a:ext uri="{FF2B5EF4-FFF2-40B4-BE49-F238E27FC236}">
                    <a16:creationId xmlns:a16="http://schemas.microsoft.com/office/drawing/2014/main" id="{0CCBB798-FAD8-4EFD-98E0-2C4E92414FB4}"/>
                  </a:ext>
                </a:extLst>
              </p:cNvPr>
              <p:cNvSpPr/>
              <p:nvPr/>
            </p:nvSpPr>
            <p:spPr>
              <a:xfrm flipH="1">
                <a:off x="5749075" y="1984342"/>
                <a:ext cx="8914" cy="8777"/>
              </a:xfrm>
              <a:custGeom>
                <a:avLst/>
                <a:gdLst/>
                <a:ahLst/>
                <a:cxnLst/>
                <a:rect l="l" t="t" r="r" b="b"/>
                <a:pathLst>
                  <a:path w="65" h="64" extrusionOk="0">
                    <a:moveTo>
                      <a:pt x="35" y="0"/>
                    </a:moveTo>
                    <a:cubicBezTo>
                      <a:pt x="16" y="0"/>
                      <a:pt x="1" y="15"/>
                      <a:pt x="1" y="29"/>
                    </a:cubicBezTo>
                    <a:cubicBezTo>
                      <a:pt x="1" y="49"/>
                      <a:pt x="16" y="64"/>
                      <a:pt x="35" y="64"/>
                    </a:cubicBezTo>
                    <a:cubicBezTo>
                      <a:pt x="55" y="64"/>
                      <a:pt x="65" y="49"/>
                      <a:pt x="65" y="29"/>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 name="Google Shape;1182;p29">
                <a:extLst>
                  <a:ext uri="{FF2B5EF4-FFF2-40B4-BE49-F238E27FC236}">
                    <a16:creationId xmlns:a16="http://schemas.microsoft.com/office/drawing/2014/main" id="{8DFF453B-F1D2-4862-A393-97653908243B}"/>
                  </a:ext>
                </a:extLst>
              </p:cNvPr>
              <p:cNvSpPr/>
              <p:nvPr/>
            </p:nvSpPr>
            <p:spPr>
              <a:xfrm flipH="1">
                <a:off x="5749075" y="1966103"/>
                <a:ext cx="8914" cy="8914"/>
              </a:xfrm>
              <a:custGeom>
                <a:avLst/>
                <a:gdLst/>
                <a:ahLst/>
                <a:cxnLst/>
                <a:rect l="l" t="t" r="r" b="b"/>
                <a:pathLst>
                  <a:path w="65" h="65" extrusionOk="0">
                    <a:moveTo>
                      <a:pt x="35" y="1"/>
                    </a:moveTo>
                    <a:cubicBezTo>
                      <a:pt x="16" y="1"/>
                      <a:pt x="1" y="16"/>
                      <a:pt x="1" y="30"/>
                    </a:cubicBezTo>
                    <a:cubicBezTo>
                      <a:pt x="1" y="50"/>
                      <a:pt x="16" y="64"/>
                      <a:pt x="35" y="64"/>
                    </a:cubicBezTo>
                    <a:cubicBezTo>
                      <a:pt x="50" y="64"/>
                      <a:pt x="65" y="50"/>
                      <a:pt x="65" y="30"/>
                    </a:cubicBezTo>
                    <a:cubicBezTo>
                      <a:pt x="65" y="16"/>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 name="Google Shape;1183;p29">
                <a:extLst>
                  <a:ext uri="{FF2B5EF4-FFF2-40B4-BE49-F238E27FC236}">
                    <a16:creationId xmlns:a16="http://schemas.microsoft.com/office/drawing/2014/main" id="{A7194010-6A88-4125-ABD5-91CA917D5983}"/>
                  </a:ext>
                </a:extLst>
              </p:cNvPr>
              <p:cNvSpPr/>
              <p:nvPr/>
            </p:nvSpPr>
            <p:spPr>
              <a:xfrm flipH="1">
                <a:off x="5730973" y="2019861"/>
                <a:ext cx="8777" cy="8914"/>
              </a:xfrm>
              <a:custGeom>
                <a:avLst/>
                <a:gdLst/>
                <a:ahLst/>
                <a:cxnLst/>
                <a:rect l="l" t="t" r="r" b="b"/>
                <a:pathLst>
                  <a:path w="64" h="65" extrusionOk="0">
                    <a:moveTo>
                      <a:pt x="30" y="1"/>
                    </a:moveTo>
                    <a:cubicBezTo>
                      <a:pt x="15" y="1"/>
                      <a:pt x="0" y="15"/>
                      <a:pt x="0" y="35"/>
                    </a:cubicBezTo>
                    <a:cubicBezTo>
                      <a:pt x="0" y="54"/>
                      <a:pt x="15" y="64"/>
                      <a:pt x="30" y="64"/>
                    </a:cubicBezTo>
                    <a:cubicBezTo>
                      <a:pt x="49" y="64"/>
                      <a:pt x="64" y="54"/>
                      <a:pt x="64" y="35"/>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 name="Google Shape;1184;p29">
                <a:extLst>
                  <a:ext uri="{FF2B5EF4-FFF2-40B4-BE49-F238E27FC236}">
                    <a16:creationId xmlns:a16="http://schemas.microsoft.com/office/drawing/2014/main" id="{8C9AEBEC-4E37-4136-AA2C-7376BC7FBD67}"/>
                  </a:ext>
                </a:extLst>
              </p:cNvPr>
              <p:cNvSpPr/>
              <p:nvPr/>
            </p:nvSpPr>
            <p:spPr>
              <a:xfrm flipH="1">
                <a:off x="5730973" y="2002444"/>
                <a:ext cx="8777" cy="8777"/>
              </a:xfrm>
              <a:custGeom>
                <a:avLst/>
                <a:gdLst/>
                <a:ahLst/>
                <a:cxnLst/>
                <a:rect l="l" t="t" r="r" b="b"/>
                <a:pathLst>
                  <a:path w="64" h="64" extrusionOk="0">
                    <a:moveTo>
                      <a:pt x="30" y="0"/>
                    </a:moveTo>
                    <a:cubicBezTo>
                      <a:pt x="15" y="0"/>
                      <a:pt x="0" y="15"/>
                      <a:pt x="0" y="30"/>
                    </a:cubicBezTo>
                    <a:cubicBezTo>
                      <a:pt x="0" y="49"/>
                      <a:pt x="15" y="64"/>
                      <a:pt x="30" y="64"/>
                    </a:cubicBezTo>
                    <a:cubicBezTo>
                      <a:pt x="49" y="64"/>
                      <a:pt x="64" y="49"/>
                      <a:pt x="64" y="30"/>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 name="Google Shape;1185;p29">
                <a:extLst>
                  <a:ext uri="{FF2B5EF4-FFF2-40B4-BE49-F238E27FC236}">
                    <a16:creationId xmlns:a16="http://schemas.microsoft.com/office/drawing/2014/main" id="{5D7F0948-F980-4DA9-93D8-9E24617E54DA}"/>
                  </a:ext>
                </a:extLst>
              </p:cNvPr>
              <p:cNvSpPr/>
              <p:nvPr/>
            </p:nvSpPr>
            <p:spPr>
              <a:xfrm flipH="1">
                <a:off x="5730973" y="1984342"/>
                <a:ext cx="8777" cy="8777"/>
              </a:xfrm>
              <a:custGeom>
                <a:avLst/>
                <a:gdLst/>
                <a:ahLst/>
                <a:cxnLst/>
                <a:rect l="l" t="t" r="r" b="b"/>
                <a:pathLst>
                  <a:path w="64" h="64" extrusionOk="0">
                    <a:moveTo>
                      <a:pt x="30" y="0"/>
                    </a:moveTo>
                    <a:cubicBezTo>
                      <a:pt x="15" y="0"/>
                      <a:pt x="0" y="15"/>
                      <a:pt x="0" y="29"/>
                    </a:cubicBezTo>
                    <a:cubicBezTo>
                      <a:pt x="0" y="49"/>
                      <a:pt x="15" y="64"/>
                      <a:pt x="30" y="64"/>
                    </a:cubicBezTo>
                    <a:cubicBezTo>
                      <a:pt x="49" y="64"/>
                      <a:pt x="64" y="49"/>
                      <a:pt x="64" y="29"/>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 name="Google Shape;1186;p29">
                <a:extLst>
                  <a:ext uri="{FF2B5EF4-FFF2-40B4-BE49-F238E27FC236}">
                    <a16:creationId xmlns:a16="http://schemas.microsoft.com/office/drawing/2014/main" id="{F68589B4-A3E5-4685-9F81-4282524904EF}"/>
                  </a:ext>
                </a:extLst>
              </p:cNvPr>
              <p:cNvSpPr/>
              <p:nvPr/>
            </p:nvSpPr>
            <p:spPr>
              <a:xfrm flipH="1">
                <a:off x="5730973" y="1966103"/>
                <a:ext cx="8777" cy="8914"/>
              </a:xfrm>
              <a:custGeom>
                <a:avLst/>
                <a:gdLst/>
                <a:ahLst/>
                <a:cxnLst/>
                <a:rect l="l" t="t" r="r" b="b"/>
                <a:pathLst>
                  <a:path w="64" h="65" extrusionOk="0">
                    <a:moveTo>
                      <a:pt x="30" y="1"/>
                    </a:moveTo>
                    <a:cubicBezTo>
                      <a:pt x="15" y="1"/>
                      <a:pt x="0" y="16"/>
                      <a:pt x="0" y="30"/>
                    </a:cubicBezTo>
                    <a:cubicBezTo>
                      <a:pt x="0" y="50"/>
                      <a:pt x="15" y="64"/>
                      <a:pt x="30" y="64"/>
                    </a:cubicBezTo>
                    <a:cubicBezTo>
                      <a:pt x="49" y="64"/>
                      <a:pt x="64" y="50"/>
                      <a:pt x="64" y="30"/>
                    </a:cubicBezTo>
                    <a:cubicBezTo>
                      <a:pt x="64" y="16"/>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 name="Google Shape;1187;p29">
                <a:extLst>
                  <a:ext uri="{FF2B5EF4-FFF2-40B4-BE49-F238E27FC236}">
                    <a16:creationId xmlns:a16="http://schemas.microsoft.com/office/drawing/2014/main" id="{6F3B1D50-6133-407C-B747-5382A7662009}"/>
                  </a:ext>
                </a:extLst>
              </p:cNvPr>
              <p:cNvSpPr/>
              <p:nvPr/>
            </p:nvSpPr>
            <p:spPr>
              <a:xfrm flipH="1">
                <a:off x="5749075" y="1490652"/>
                <a:ext cx="8914" cy="8914"/>
              </a:xfrm>
              <a:custGeom>
                <a:avLst/>
                <a:gdLst/>
                <a:ahLst/>
                <a:cxnLst/>
                <a:rect l="l" t="t" r="r" b="b"/>
                <a:pathLst>
                  <a:path w="65" h="65" extrusionOk="0">
                    <a:moveTo>
                      <a:pt x="35" y="0"/>
                    </a:moveTo>
                    <a:cubicBezTo>
                      <a:pt x="16" y="0"/>
                      <a:pt x="1" y="15"/>
                      <a:pt x="1" y="35"/>
                    </a:cubicBezTo>
                    <a:cubicBezTo>
                      <a:pt x="1" y="49"/>
                      <a:pt x="16" y="64"/>
                      <a:pt x="35" y="64"/>
                    </a:cubicBezTo>
                    <a:cubicBezTo>
                      <a:pt x="55" y="64"/>
                      <a:pt x="65" y="49"/>
                      <a:pt x="65" y="35"/>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 name="Google Shape;1188;p29">
                <a:extLst>
                  <a:ext uri="{FF2B5EF4-FFF2-40B4-BE49-F238E27FC236}">
                    <a16:creationId xmlns:a16="http://schemas.microsoft.com/office/drawing/2014/main" id="{215D234A-78DF-4159-99CC-609FA3337995}"/>
                  </a:ext>
                </a:extLst>
              </p:cNvPr>
              <p:cNvSpPr/>
              <p:nvPr/>
            </p:nvSpPr>
            <p:spPr>
              <a:xfrm flipH="1">
                <a:off x="5749075" y="1472550"/>
                <a:ext cx="8914" cy="8777"/>
              </a:xfrm>
              <a:custGeom>
                <a:avLst/>
                <a:gdLst/>
                <a:ahLst/>
                <a:cxnLst/>
                <a:rect l="l" t="t" r="r" b="b"/>
                <a:pathLst>
                  <a:path w="65" h="64" extrusionOk="0">
                    <a:moveTo>
                      <a:pt x="35" y="0"/>
                    </a:moveTo>
                    <a:cubicBezTo>
                      <a:pt x="16" y="0"/>
                      <a:pt x="1" y="15"/>
                      <a:pt x="1" y="34"/>
                    </a:cubicBezTo>
                    <a:cubicBezTo>
                      <a:pt x="1" y="54"/>
                      <a:pt x="16" y="64"/>
                      <a:pt x="35" y="64"/>
                    </a:cubicBezTo>
                    <a:cubicBezTo>
                      <a:pt x="55" y="64"/>
                      <a:pt x="65" y="54"/>
                      <a:pt x="65" y="34"/>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 name="Google Shape;1189;p29">
                <a:extLst>
                  <a:ext uri="{FF2B5EF4-FFF2-40B4-BE49-F238E27FC236}">
                    <a16:creationId xmlns:a16="http://schemas.microsoft.com/office/drawing/2014/main" id="{EABD8106-9150-4E52-AF86-7D7181D032CF}"/>
                  </a:ext>
                </a:extLst>
              </p:cNvPr>
              <p:cNvSpPr/>
              <p:nvPr/>
            </p:nvSpPr>
            <p:spPr>
              <a:xfrm flipH="1">
                <a:off x="5749075" y="1454997"/>
                <a:ext cx="8914" cy="8914"/>
              </a:xfrm>
              <a:custGeom>
                <a:avLst/>
                <a:gdLst/>
                <a:ahLst/>
                <a:cxnLst/>
                <a:rect l="l" t="t" r="r" b="b"/>
                <a:pathLst>
                  <a:path w="65" h="65" extrusionOk="0">
                    <a:moveTo>
                      <a:pt x="35" y="1"/>
                    </a:moveTo>
                    <a:cubicBezTo>
                      <a:pt x="16" y="1"/>
                      <a:pt x="1" y="11"/>
                      <a:pt x="1" y="30"/>
                    </a:cubicBezTo>
                    <a:cubicBezTo>
                      <a:pt x="1" y="50"/>
                      <a:pt x="16" y="65"/>
                      <a:pt x="35" y="65"/>
                    </a:cubicBezTo>
                    <a:cubicBezTo>
                      <a:pt x="55" y="65"/>
                      <a:pt x="65" y="50"/>
                      <a:pt x="65" y="30"/>
                    </a:cubicBezTo>
                    <a:cubicBezTo>
                      <a:pt x="65" y="11"/>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 name="Google Shape;1190;p29">
                <a:extLst>
                  <a:ext uri="{FF2B5EF4-FFF2-40B4-BE49-F238E27FC236}">
                    <a16:creationId xmlns:a16="http://schemas.microsoft.com/office/drawing/2014/main" id="{F048FC98-7B6F-4A03-9DAC-7E7500B5897B}"/>
                  </a:ext>
                </a:extLst>
              </p:cNvPr>
              <p:cNvSpPr/>
              <p:nvPr/>
            </p:nvSpPr>
            <p:spPr>
              <a:xfrm flipH="1">
                <a:off x="5749075" y="1436895"/>
                <a:ext cx="8914" cy="8914"/>
              </a:xfrm>
              <a:custGeom>
                <a:avLst/>
                <a:gdLst/>
                <a:ahLst/>
                <a:cxnLst/>
                <a:rect l="l" t="t" r="r" b="b"/>
                <a:pathLst>
                  <a:path w="65" h="65" extrusionOk="0">
                    <a:moveTo>
                      <a:pt x="35" y="1"/>
                    </a:moveTo>
                    <a:cubicBezTo>
                      <a:pt x="16" y="1"/>
                      <a:pt x="1" y="15"/>
                      <a:pt x="1" y="30"/>
                    </a:cubicBezTo>
                    <a:cubicBezTo>
                      <a:pt x="1" y="50"/>
                      <a:pt x="16" y="64"/>
                      <a:pt x="35" y="64"/>
                    </a:cubicBezTo>
                    <a:cubicBezTo>
                      <a:pt x="55" y="64"/>
                      <a:pt x="65" y="50"/>
                      <a:pt x="65" y="30"/>
                    </a:cubicBezTo>
                    <a:cubicBezTo>
                      <a:pt x="65" y="15"/>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 name="Google Shape;1191;p29">
                <a:extLst>
                  <a:ext uri="{FF2B5EF4-FFF2-40B4-BE49-F238E27FC236}">
                    <a16:creationId xmlns:a16="http://schemas.microsoft.com/office/drawing/2014/main" id="{2562E950-756E-44B8-BC97-CC67E928B918}"/>
                  </a:ext>
                </a:extLst>
              </p:cNvPr>
              <p:cNvSpPr/>
              <p:nvPr/>
            </p:nvSpPr>
            <p:spPr>
              <a:xfrm flipH="1">
                <a:off x="5730973" y="1490652"/>
                <a:ext cx="8777" cy="8914"/>
              </a:xfrm>
              <a:custGeom>
                <a:avLst/>
                <a:gdLst/>
                <a:ahLst/>
                <a:cxnLst/>
                <a:rect l="l" t="t" r="r" b="b"/>
                <a:pathLst>
                  <a:path w="64" h="65" extrusionOk="0">
                    <a:moveTo>
                      <a:pt x="30" y="0"/>
                    </a:moveTo>
                    <a:cubicBezTo>
                      <a:pt x="15" y="0"/>
                      <a:pt x="0" y="15"/>
                      <a:pt x="0" y="35"/>
                    </a:cubicBezTo>
                    <a:cubicBezTo>
                      <a:pt x="0" y="49"/>
                      <a:pt x="15" y="64"/>
                      <a:pt x="30" y="64"/>
                    </a:cubicBezTo>
                    <a:cubicBezTo>
                      <a:pt x="49" y="64"/>
                      <a:pt x="64" y="49"/>
                      <a:pt x="64" y="35"/>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 name="Google Shape;1192;p29">
                <a:extLst>
                  <a:ext uri="{FF2B5EF4-FFF2-40B4-BE49-F238E27FC236}">
                    <a16:creationId xmlns:a16="http://schemas.microsoft.com/office/drawing/2014/main" id="{63C142EF-E4D8-4140-8930-F75E333FACD6}"/>
                  </a:ext>
                </a:extLst>
              </p:cNvPr>
              <p:cNvSpPr/>
              <p:nvPr/>
            </p:nvSpPr>
            <p:spPr>
              <a:xfrm flipH="1">
                <a:off x="5730973" y="1472550"/>
                <a:ext cx="8777" cy="8777"/>
              </a:xfrm>
              <a:custGeom>
                <a:avLst/>
                <a:gdLst/>
                <a:ahLst/>
                <a:cxnLst/>
                <a:rect l="l" t="t" r="r" b="b"/>
                <a:pathLst>
                  <a:path w="64" h="64" extrusionOk="0">
                    <a:moveTo>
                      <a:pt x="30" y="0"/>
                    </a:moveTo>
                    <a:cubicBezTo>
                      <a:pt x="15" y="0"/>
                      <a:pt x="0" y="15"/>
                      <a:pt x="0" y="34"/>
                    </a:cubicBezTo>
                    <a:cubicBezTo>
                      <a:pt x="0" y="54"/>
                      <a:pt x="15" y="64"/>
                      <a:pt x="30" y="64"/>
                    </a:cubicBezTo>
                    <a:cubicBezTo>
                      <a:pt x="49" y="64"/>
                      <a:pt x="64" y="54"/>
                      <a:pt x="64" y="34"/>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9" name="Google Shape;1193;p29">
                <a:extLst>
                  <a:ext uri="{FF2B5EF4-FFF2-40B4-BE49-F238E27FC236}">
                    <a16:creationId xmlns:a16="http://schemas.microsoft.com/office/drawing/2014/main" id="{D7EBF862-7B64-46B9-89D9-42FD09FFB1D3}"/>
                  </a:ext>
                </a:extLst>
              </p:cNvPr>
              <p:cNvSpPr/>
              <p:nvPr/>
            </p:nvSpPr>
            <p:spPr>
              <a:xfrm flipH="1">
                <a:off x="5730973" y="1454997"/>
                <a:ext cx="8777" cy="8914"/>
              </a:xfrm>
              <a:custGeom>
                <a:avLst/>
                <a:gdLst/>
                <a:ahLst/>
                <a:cxnLst/>
                <a:rect l="l" t="t" r="r" b="b"/>
                <a:pathLst>
                  <a:path w="64" h="65" extrusionOk="0">
                    <a:moveTo>
                      <a:pt x="30" y="1"/>
                    </a:moveTo>
                    <a:cubicBezTo>
                      <a:pt x="15" y="1"/>
                      <a:pt x="0" y="11"/>
                      <a:pt x="0" y="30"/>
                    </a:cubicBezTo>
                    <a:cubicBezTo>
                      <a:pt x="0" y="50"/>
                      <a:pt x="15" y="65"/>
                      <a:pt x="30" y="65"/>
                    </a:cubicBezTo>
                    <a:cubicBezTo>
                      <a:pt x="49" y="65"/>
                      <a:pt x="64" y="50"/>
                      <a:pt x="64" y="30"/>
                    </a:cubicBezTo>
                    <a:cubicBezTo>
                      <a:pt x="64" y="11"/>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1194;p29">
                <a:extLst>
                  <a:ext uri="{FF2B5EF4-FFF2-40B4-BE49-F238E27FC236}">
                    <a16:creationId xmlns:a16="http://schemas.microsoft.com/office/drawing/2014/main" id="{634CDF58-E2BF-4DAF-BE44-8E7ED219FD7A}"/>
                  </a:ext>
                </a:extLst>
              </p:cNvPr>
              <p:cNvSpPr/>
              <p:nvPr/>
            </p:nvSpPr>
            <p:spPr>
              <a:xfrm flipH="1">
                <a:off x="5730973" y="1436895"/>
                <a:ext cx="8777" cy="8914"/>
              </a:xfrm>
              <a:custGeom>
                <a:avLst/>
                <a:gdLst/>
                <a:ahLst/>
                <a:cxnLst/>
                <a:rect l="l" t="t" r="r" b="b"/>
                <a:pathLst>
                  <a:path w="64" h="65" extrusionOk="0">
                    <a:moveTo>
                      <a:pt x="30" y="1"/>
                    </a:moveTo>
                    <a:cubicBezTo>
                      <a:pt x="15" y="1"/>
                      <a:pt x="0" y="15"/>
                      <a:pt x="0" y="30"/>
                    </a:cubicBezTo>
                    <a:cubicBezTo>
                      <a:pt x="0" y="50"/>
                      <a:pt x="15" y="64"/>
                      <a:pt x="30" y="64"/>
                    </a:cubicBezTo>
                    <a:cubicBezTo>
                      <a:pt x="49" y="64"/>
                      <a:pt x="64" y="50"/>
                      <a:pt x="64" y="30"/>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6" name="Google Shape;1195;p29">
              <a:extLst>
                <a:ext uri="{FF2B5EF4-FFF2-40B4-BE49-F238E27FC236}">
                  <a16:creationId xmlns:a16="http://schemas.microsoft.com/office/drawing/2014/main" id="{8B86AB4F-C480-4058-BC59-4650CDE52A40}"/>
                </a:ext>
              </a:extLst>
            </p:cNvPr>
            <p:cNvGrpSpPr/>
            <p:nvPr/>
          </p:nvGrpSpPr>
          <p:grpSpPr>
            <a:xfrm>
              <a:off x="3857346" y="1576038"/>
              <a:ext cx="1434184" cy="2803510"/>
              <a:chOff x="3850749" y="1728438"/>
              <a:chExt cx="1434184" cy="2803510"/>
            </a:xfrm>
          </p:grpSpPr>
          <p:sp>
            <p:nvSpPr>
              <p:cNvPr id="43" name="Google Shape;1196;p29">
                <a:extLst>
                  <a:ext uri="{FF2B5EF4-FFF2-40B4-BE49-F238E27FC236}">
                    <a16:creationId xmlns:a16="http://schemas.microsoft.com/office/drawing/2014/main" id="{9CD58DFF-5C8F-4C1F-BF48-FEF604F0301A}"/>
                  </a:ext>
                </a:extLst>
              </p:cNvPr>
              <p:cNvSpPr/>
              <p:nvPr/>
            </p:nvSpPr>
            <p:spPr>
              <a:xfrm>
                <a:off x="3850749" y="2045353"/>
                <a:ext cx="1434176" cy="2486595"/>
              </a:xfrm>
              <a:custGeom>
                <a:avLst/>
                <a:gdLst/>
                <a:ahLst/>
                <a:cxnLst/>
                <a:rect l="l" t="t" r="r" b="b"/>
                <a:pathLst>
                  <a:path w="8449" h="14649" extrusionOk="0">
                    <a:moveTo>
                      <a:pt x="1387" y="1"/>
                    </a:moveTo>
                    <a:cubicBezTo>
                      <a:pt x="1269" y="1"/>
                      <a:pt x="1176" y="79"/>
                      <a:pt x="1142" y="182"/>
                    </a:cubicBezTo>
                    <a:lnTo>
                      <a:pt x="583" y="182"/>
                    </a:lnTo>
                    <a:cubicBezTo>
                      <a:pt x="260" y="182"/>
                      <a:pt x="1" y="442"/>
                      <a:pt x="1" y="765"/>
                    </a:cubicBezTo>
                    <a:lnTo>
                      <a:pt x="1" y="1299"/>
                    </a:lnTo>
                    <a:lnTo>
                      <a:pt x="1" y="13532"/>
                    </a:lnTo>
                    <a:lnTo>
                      <a:pt x="1" y="14066"/>
                    </a:lnTo>
                    <a:cubicBezTo>
                      <a:pt x="1" y="14389"/>
                      <a:pt x="260" y="14649"/>
                      <a:pt x="583" y="14649"/>
                    </a:cubicBezTo>
                    <a:lnTo>
                      <a:pt x="7739" y="14649"/>
                    </a:lnTo>
                    <a:cubicBezTo>
                      <a:pt x="8062" y="14649"/>
                      <a:pt x="8321" y="14389"/>
                      <a:pt x="8321" y="14066"/>
                    </a:cubicBezTo>
                    <a:lnTo>
                      <a:pt x="8321" y="13532"/>
                    </a:lnTo>
                    <a:lnTo>
                      <a:pt x="8321" y="2689"/>
                    </a:lnTo>
                    <a:cubicBezTo>
                      <a:pt x="8400" y="2645"/>
                      <a:pt x="8449" y="2567"/>
                      <a:pt x="8449" y="2474"/>
                    </a:cubicBezTo>
                    <a:cubicBezTo>
                      <a:pt x="8449" y="2376"/>
                      <a:pt x="8400" y="2298"/>
                      <a:pt x="8321" y="2254"/>
                    </a:cubicBezTo>
                    <a:lnTo>
                      <a:pt x="8321" y="2048"/>
                    </a:lnTo>
                    <a:cubicBezTo>
                      <a:pt x="8400" y="2004"/>
                      <a:pt x="8449" y="1921"/>
                      <a:pt x="8449" y="1827"/>
                    </a:cubicBezTo>
                    <a:cubicBezTo>
                      <a:pt x="8449" y="1734"/>
                      <a:pt x="8400" y="1651"/>
                      <a:pt x="8321" y="1607"/>
                    </a:cubicBezTo>
                    <a:lnTo>
                      <a:pt x="8321" y="1299"/>
                    </a:lnTo>
                    <a:lnTo>
                      <a:pt x="8321" y="765"/>
                    </a:lnTo>
                    <a:cubicBezTo>
                      <a:pt x="8321" y="442"/>
                      <a:pt x="8062" y="182"/>
                      <a:pt x="7739" y="182"/>
                    </a:cubicBezTo>
                    <a:lnTo>
                      <a:pt x="2405" y="182"/>
                    </a:lnTo>
                    <a:cubicBezTo>
                      <a:pt x="2376" y="79"/>
                      <a:pt x="2278" y="1"/>
                      <a:pt x="2165" y="1"/>
                    </a:cubicBezTo>
                    <a:close/>
                  </a:path>
                </a:pathLst>
              </a:custGeom>
              <a:solidFill>
                <a:srgbClr val="008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 name="Google Shape;1197;p29">
                <a:extLst>
                  <a:ext uri="{FF2B5EF4-FFF2-40B4-BE49-F238E27FC236}">
                    <a16:creationId xmlns:a16="http://schemas.microsoft.com/office/drawing/2014/main" id="{1E1D06C1-31B1-479E-BFEF-E79B32887173}"/>
                  </a:ext>
                </a:extLst>
              </p:cNvPr>
              <p:cNvSpPr/>
              <p:nvPr/>
            </p:nvSpPr>
            <p:spPr>
              <a:xfrm>
                <a:off x="3850749" y="2146012"/>
                <a:ext cx="1412618" cy="2366076"/>
              </a:xfrm>
              <a:custGeom>
                <a:avLst/>
                <a:gdLst/>
                <a:ahLst/>
                <a:cxnLst/>
                <a:rect l="l" t="t" r="r" b="b"/>
                <a:pathLst>
                  <a:path w="8322" h="13939" extrusionOk="0">
                    <a:moveTo>
                      <a:pt x="583" y="0"/>
                    </a:moveTo>
                    <a:cubicBezTo>
                      <a:pt x="260" y="0"/>
                      <a:pt x="1" y="265"/>
                      <a:pt x="1" y="583"/>
                    </a:cubicBezTo>
                    <a:lnTo>
                      <a:pt x="1" y="13356"/>
                    </a:lnTo>
                    <a:cubicBezTo>
                      <a:pt x="1" y="13674"/>
                      <a:pt x="260" y="13938"/>
                      <a:pt x="583" y="13938"/>
                    </a:cubicBezTo>
                    <a:lnTo>
                      <a:pt x="7739" y="13938"/>
                    </a:lnTo>
                    <a:cubicBezTo>
                      <a:pt x="8062" y="13938"/>
                      <a:pt x="8321" y="13674"/>
                      <a:pt x="8321" y="13356"/>
                    </a:cubicBezTo>
                    <a:lnTo>
                      <a:pt x="8321" y="583"/>
                    </a:lnTo>
                    <a:cubicBezTo>
                      <a:pt x="8321" y="265"/>
                      <a:pt x="8062" y="0"/>
                      <a:pt x="7739" y="0"/>
                    </a:cubicBezTo>
                    <a:close/>
                  </a:path>
                </a:pathLst>
              </a:custGeom>
              <a:solidFill>
                <a:srgbClr val="858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1198;p29">
                <a:extLst>
                  <a:ext uri="{FF2B5EF4-FFF2-40B4-BE49-F238E27FC236}">
                    <a16:creationId xmlns:a16="http://schemas.microsoft.com/office/drawing/2014/main" id="{F9BA9D76-0C87-4FA6-9631-9E14DA589793}"/>
                  </a:ext>
                </a:extLst>
              </p:cNvPr>
              <p:cNvSpPr/>
              <p:nvPr/>
            </p:nvSpPr>
            <p:spPr>
              <a:xfrm>
                <a:off x="4042732" y="2024644"/>
                <a:ext cx="218122" cy="86570"/>
              </a:xfrm>
              <a:custGeom>
                <a:avLst/>
                <a:gdLst/>
                <a:ahLst/>
                <a:cxnLst/>
                <a:rect l="l" t="t" r="r" b="b"/>
                <a:pathLst>
                  <a:path w="1285" h="510" extrusionOk="0">
                    <a:moveTo>
                      <a:pt x="256" y="0"/>
                    </a:moveTo>
                    <a:cubicBezTo>
                      <a:pt x="114" y="0"/>
                      <a:pt x="1" y="113"/>
                      <a:pt x="1" y="255"/>
                    </a:cubicBezTo>
                    <a:cubicBezTo>
                      <a:pt x="1" y="397"/>
                      <a:pt x="114" y="510"/>
                      <a:pt x="256" y="510"/>
                    </a:cubicBezTo>
                    <a:lnTo>
                      <a:pt x="1034" y="510"/>
                    </a:lnTo>
                    <a:cubicBezTo>
                      <a:pt x="1171" y="510"/>
                      <a:pt x="1284" y="397"/>
                      <a:pt x="1284" y="255"/>
                    </a:cubicBezTo>
                    <a:cubicBezTo>
                      <a:pt x="1284" y="113"/>
                      <a:pt x="1171" y="0"/>
                      <a:pt x="1034" y="0"/>
                    </a:cubicBezTo>
                    <a:close/>
                  </a:path>
                </a:pathLst>
              </a:custGeom>
              <a:solidFill>
                <a:srgbClr val="B7B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1199;p29">
                <a:extLst>
                  <a:ext uri="{FF2B5EF4-FFF2-40B4-BE49-F238E27FC236}">
                    <a16:creationId xmlns:a16="http://schemas.microsoft.com/office/drawing/2014/main" id="{74F8EEC0-0BC4-4B18-8F15-F306F7EDCA73}"/>
                  </a:ext>
                </a:extLst>
              </p:cNvPr>
              <p:cNvSpPr/>
              <p:nvPr/>
            </p:nvSpPr>
            <p:spPr>
              <a:xfrm>
                <a:off x="5066980" y="2292333"/>
                <a:ext cx="217953" cy="85721"/>
              </a:xfrm>
              <a:custGeom>
                <a:avLst/>
                <a:gdLst/>
                <a:ahLst/>
                <a:cxnLst/>
                <a:rect l="l" t="t" r="r" b="b"/>
                <a:pathLst>
                  <a:path w="1284" h="505" extrusionOk="0">
                    <a:moveTo>
                      <a:pt x="255" y="0"/>
                    </a:moveTo>
                    <a:cubicBezTo>
                      <a:pt x="113" y="0"/>
                      <a:pt x="1" y="113"/>
                      <a:pt x="1" y="255"/>
                    </a:cubicBezTo>
                    <a:cubicBezTo>
                      <a:pt x="1" y="392"/>
                      <a:pt x="113" y="505"/>
                      <a:pt x="255" y="505"/>
                    </a:cubicBezTo>
                    <a:lnTo>
                      <a:pt x="1029" y="505"/>
                    </a:lnTo>
                    <a:cubicBezTo>
                      <a:pt x="1171" y="505"/>
                      <a:pt x="1284" y="392"/>
                      <a:pt x="1284" y="255"/>
                    </a:cubicBezTo>
                    <a:cubicBezTo>
                      <a:pt x="1284" y="113"/>
                      <a:pt x="1171" y="0"/>
                      <a:pt x="1029" y="0"/>
                    </a:cubicBezTo>
                    <a:close/>
                  </a:path>
                </a:pathLst>
              </a:custGeom>
              <a:solidFill>
                <a:srgbClr val="959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 name="Google Shape;1200;p29">
                <a:extLst>
                  <a:ext uri="{FF2B5EF4-FFF2-40B4-BE49-F238E27FC236}">
                    <a16:creationId xmlns:a16="http://schemas.microsoft.com/office/drawing/2014/main" id="{8760319E-567E-4888-9811-46AE3D196912}"/>
                  </a:ext>
                </a:extLst>
              </p:cNvPr>
              <p:cNvSpPr/>
              <p:nvPr/>
            </p:nvSpPr>
            <p:spPr>
              <a:xfrm>
                <a:off x="5066980" y="2401140"/>
                <a:ext cx="217953" cy="86740"/>
              </a:xfrm>
              <a:custGeom>
                <a:avLst/>
                <a:gdLst/>
                <a:ahLst/>
                <a:cxnLst/>
                <a:rect l="l" t="t" r="r" b="b"/>
                <a:pathLst>
                  <a:path w="1284" h="511" extrusionOk="0">
                    <a:moveTo>
                      <a:pt x="255" y="1"/>
                    </a:moveTo>
                    <a:cubicBezTo>
                      <a:pt x="113" y="1"/>
                      <a:pt x="1" y="118"/>
                      <a:pt x="1" y="255"/>
                    </a:cubicBezTo>
                    <a:cubicBezTo>
                      <a:pt x="1" y="398"/>
                      <a:pt x="113" y="510"/>
                      <a:pt x="255" y="510"/>
                    </a:cubicBezTo>
                    <a:lnTo>
                      <a:pt x="1029" y="510"/>
                    </a:lnTo>
                    <a:cubicBezTo>
                      <a:pt x="1171" y="510"/>
                      <a:pt x="1284" y="398"/>
                      <a:pt x="1284" y="255"/>
                    </a:cubicBezTo>
                    <a:cubicBezTo>
                      <a:pt x="1284" y="118"/>
                      <a:pt x="1171" y="1"/>
                      <a:pt x="1029" y="1"/>
                    </a:cubicBezTo>
                    <a:close/>
                  </a:path>
                </a:pathLst>
              </a:custGeom>
              <a:solidFill>
                <a:srgbClr val="959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 name="Google Shape;1201;p29">
                <a:extLst>
                  <a:ext uri="{FF2B5EF4-FFF2-40B4-BE49-F238E27FC236}">
                    <a16:creationId xmlns:a16="http://schemas.microsoft.com/office/drawing/2014/main" id="{1CB695C1-12C3-41F3-B675-8C831E9F51E3}"/>
                  </a:ext>
                </a:extLst>
              </p:cNvPr>
              <p:cNvSpPr/>
              <p:nvPr/>
            </p:nvSpPr>
            <p:spPr>
              <a:xfrm>
                <a:off x="3850749" y="2055368"/>
                <a:ext cx="1412618" cy="2366076"/>
              </a:xfrm>
              <a:custGeom>
                <a:avLst/>
                <a:gdLst/>
                <a:ahLst/>
                <a:cxnLst/>
                <a:rect l="l" t="t" r="r" b="b"/>
                <a:pathLst>
                  <a:path w="8322" h="13939" extrusionOk="0">
                    <a:moveTo>
                      <a:pt x="583" y="1"/>
                    </a:moveTo>
                    <a:cubicBezTo>
                      <a:pt x="260" y="1"/>
                      <a:pt x="1" y="265"/>
                      <a:pt x="1" y="583"/>
                    </a:cubicBezTo>
                    <a:lnTo>
                      <a:pt x="1" y="13356"/>
                    </a:lnTo>
                    <a:cubicBezTo>
                      <a:pt x="1" y="13679"/>
                      <a:pt x="260" y="13939"/>
                      <a:pt x="583" y="13939"/>
                    </a:cubicBezTo>
                    <a:lnTo>
                      <a:pt x="7739" y="13939"/>
                    </a:lnTo>
                    <a:cubicBezTo>
                      <a:pt x="8062" y="13939"/>
                      <a:pt x="8321" y="13679"/>
                      <a:pt x="8321" y="13356"/>
                    </a:cubicBezTo>
                    <a:lnTo>
                      <a:pt x="8321" y="583"/>
                    </a:lnTo>
                    <a:cubicBezTo>
                      <a:pt x="8321" y="265"/>
                      <a:pt x="8062" y="1"/>
                      <a:pt x="7739"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1202;p29">
                <a:extLst>
                  <a:ext uri="{FF2B5EF4-FFF2-40B4-BE49-F238E27FC236}">
                    <a16:creationId xmlns:a16="http://schemas.microsoft.com/office/drawing/2014/main" id="{1842CE37-4888-420E-A4DE-35C05BD70ABC}"/>
                  </a:ext>
                </a:extLst>
              </p:cNvPr>
              <p:cNvSpPr/>
              <p:nvPr/>
            </p:nvSpPr>
            <p:spPr>
              <a:xfrm>
                <a:off x="3977210" y="2236657"/>
                <a:ext cx="1159019" cy="1966156"/>
              </a:xfrm>
              <a:custGeom>
                <a:avLst/>
                <a:gdLst/>
                <a:ahLst/>
                <a:cxnLst/>
                <a:rect l="l" t="t" r="r" b="b"/>
                <a:pathLst>
                  <a:path w="6828" h="11583" extrusionOk="0">
                    <a:moveTo>
                      <a:pt x="0" y="0"/>
                    </a:moveTo>
                    <a:lnTo>
                      <a:pt x="0" y="11583"/>
                    </a:lnTo>
                    <a:lnTo>
                      <a:pt x="6827" y="11583"/>
                    </a:lnTo>
                    <a:lnTo>
                      <a:pt x="6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1203;p29">
                <a:extLst>
                  <a:ext uri="{FF2B5EF4-FFF2-40B4-BE49-F238E27FC236}">
                    <a16:creationId xmlns:a16="http://schemas.microsoft.com/office/drawing/2014/main" id="{52868760-84C1-46D7-9849-1A6474D64B76}"/>
                  </a:ext>
                </a:extLst>
              </p:cNvPr>
              <p:cNvSpPr/>
              <p:nvPr/>
            </p:nvSpPr>
            <p:spPr>
              <a:xfrm>
                <a:off x="4625470" y="2737915"/>
                <a:ext cx="510763" cy="1464899"/>
              </a:xfrm>
              <a:custGeom>
                <a:avLst/>
                <a:gdLst/>
                <a:ahLst/>
                <a:cxnLst/>
                <a:rect l="l" t="t" r="r" b="b"/>
                <a:pathLst>
                  <a:path w="3009" h="8630" extrusionOk="0">
                    <a:moveTo>
                      <a:pt x="1740" y="0"/>
                    </a:moveTo>
                    <a:lnTo>
                      <a:pt x="202" y="2772"/>
                    </a:lnTo>
                    <a:cubicBezTo>
                      <a:pt x="202" y="2772"/>
                      <a:pt x="6" y="4477"/>
                      <a:pt x="1" y="5182"/>
                    </a:cubicBezTo>
                    <a:cubicBezTo>
                      <a:pt x="1" y="5882"/>
                      <a:pt x="35" y="6504"/>
                      <a:pt x="35" y="6504"/>
                    </a:cubicBezTo>
                    <a:lnTo>
                      <a:pt x="476" y="8238"/>
                    </a:lnTo>
                    <a:lnTo>
                      <a:pt x="1123" y="8630"/>
                    </a:lnTo>
                    <a:lnTo>
                      <a:pt x="3008" y="8630"/>
                    </a:lnTo>
                    <a:lnTo>
                      <a:pt x="3008" y="1269"/>
                    </a:lnTo>
                    <a:lnTo>
                      <a:pt x="1740" y="0"/>
                    </a:lnTo>
                    <a:close/>
                  </a:path>
                </a:pathLst>
              </a:custGeom>
              <a:solidFill>
                <a:srgbClr val="2463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1204;p29">
                <a:extLst>
                  <a:ext uri="{FF2B5EF4-FFF2-40B4-BE49-F238E27FC236}">
                    <a16:creationId xmlns:a16="http://schemas.microsoft.com/office/drawing/2014/main" id="{A6B9D03C-4663-45EB-B418-40C09EE66D83}"/>
                  </a:ext>
                </a:extLst>
              </p:cNvPr>
              <p:cNvSpPr/>
              <p:nvPr/>
            </p:nvSpPr>
            <p:spPr>
              <a:xfrm>
                <a:off x="3977210" y="2102727"/>
                <a:ext cx="102356" cy="101677"/>
              </a:xfrm>
              <a:custGeom>
                <a:avLst/>
                <a:gdLst/>
                <a:ahLst/>
                <a:cxnLst/>
                <a:rect l="l" t="t" r="r" b="b"/>
                <a:pathLst>
                  <a:path w="603" h="599" extrusionOk="0">
                    <a:moveTo>
                      <a:pt x="304" y="1"/>
                    </a:moveTo>
                    <a:cubicBezTo>
                      <a:pt x="137" y="1"/>
                      <a:pt x="0" y="133"/>
                      <a:pt x="0" y="299"/>
                    </a:cubicBezTo>
                    <a:cubicBezTo>
                      <a:pt x="0" y="466"/>
                      <a:pt x="137" y="598"/>
                      <a:pt x="304" y="598"/>
                    </a:cubicBezTo>
                    <a:cubicBezTo>
                      <a:pt x="465" y="598"/>
                      <a:pt x="602" y="466"/>
                      <a:pt x="602" y="299"/>
                    </a:cubicBezTo>
                    <a:cubicBezTo>
                      <a:pt x="602" y="133"/>
                      <a:pt x="465" y="1"/>
                      <a:pt x="304"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 name="Google Shape;1205;p29">
                <a:extLst>
                  <a:ext uri="{FF2B5EF4-FFF2-40B4-BE49-F238E27FC236}">
                    <a16:creationId xmlns:a16="http://schemas.microsoft.com/office/drawing/2014/main" id="{F3F8BFEA-DC90-44EC-9FD5-E42B95FC7B6F}"/>
                  </a:ext>
                </a:extLst>
              </p:cNvPr>
              <p:cNvSpPr/>
              <p:nvPr/>
            </p:nvSpPr>
            <p:spPr>
              <a:xfrm>
                <a:off x="3993675" y="2118514"/>
                <a:ext cx="70105" cy="70105"/>
              </a:xfrm>
              <a:custGeom>
                <a:avLst/>
                <a:gdLst/>
                <a:ahLst/>
                <a:cxnLst/>
                <a:rect l="l" t="t" r="r" b="b"/>
                <a:pathLst>
                  <a:path w="413" h="413" extrusionOk="0">
                    <a:moveTo>
                      <a:pt x="207" y="1"/>
                    </a:moveTo>
                    <a:cubicBezTo>
                      <a:pt x="89" y="1"/>
                      <a:pt x="1" y="94"/>
                      <a:pt x="1" y="206"/>
                    </a:cubicBezTo>
                    <a:cubicBezTo>
                      <a:pt x="1" y="319"/>
                      <a:pt x="89" y="412"/>
                      <a:pt x="207" y="412"/>
                    </a:cubicBezTo>
                    <a:cubicBezTo>
                      <a:pt x="319" y="412"/>
                      <a:pt x="412" y="319"/>
                      <a:pt x="412" y="206"/>
                    </a:cubicBezTo>
                    <a:cubicBezTo>
                      <a:pt x="412" y="94"/>
                      <a:pt x="319" y="1"/>
                      <a:pt x="207" y="1"/>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1206;p29">
                <a:extLst>
                  <a:ext uri="{FF2B5EF4-FFF2-40B4-BE49-F238E27FC236}">
                    <a16:creationId xmlns:a16="http://schemas.microsoft.com/office/drawing/2014/main" id="{49943284-53AC-4961-A4F2-072B126FF793}"/>
                  </a:ext>
                </a:extLst>
              </p:cNvPr>
              <p:cNvSpPr/>
              <p:nvPr/>
            </p:nvSpPr>
            <p:spPr>
              <a:xfrm>
                <a:off x="4013705" y="2138544"/>
                <a:ext cx="29196" cy="30045"/>
              </a:xfrm>
              <a:custGeom>
                <a:avLst/>
                <a:gdLst/>
                <a:ahLst/>
                <a:cxnLst/>
                <a:rect l="l" t="t" r="r" b="b"/>
                <a:pathLst>
                  <a:path w="172" h="177" extrusionOk="0">
                    <a:moveTo>
                      <a:pt x="89" y="0"/>
                    </a:moveTo>
                    <a:cubicBezTo>
                      <a:pt x="40" y="0"/>
                      <a:pt x="0" y="39"/>
                      <a:pt x="0" y="88"/>
                    </a:cubicBezTo>
                    <a:cubicBezTo>
                      <a:pt x="0" y="137"/>
                      <a:pt x="40" y="177"/>
                      <a:pt x="89" y="177"/>
                    </a:cubicBezTo>
                    <a:cubicBezTo>
                      <a:pt x="133" y="177"/>
                      <a:pt x="172" y="137"/>
                      <a:pt x="172" y="88"/>
                    </a:cubicBezTo>
                    <a:cubicBezTo>
                      <a:pt x="172" y="39"/>
                      <a:pt x="133" y="0"/>
                      <a:pt x="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1207;p29">
                <a:extLst>
                  <a:ext uri="{FF2B5EF4-FFF2-40B4-BE49-F238E27FC236}">
                    <a16:creationId xmlns:a16="http://schemas.microsoft.com/office/drawing/2014/main" id="{B7496BFA-626C-4DD6-B94F-F63DD672286B}"/>
                  </a:ext>
                </a:extLst>
              </p:cNvPr>
              <p:cNvSpPr/>
              <p:nvPr/>
            </p:nvSpPr>
            <p:spPr>
              <a:xfrm>
                <a:off x="4111819" y="2127680"/>
                <a:ext cx="51772" cy="51772"/>
              </a:xfrm>
              <a:custGeom>
                <a:avLst/>
                <a:gdLst/>
                <a:ahLst/>
                <a:cxnLst/>
                <a:rect l="l" t="t" r="r" b="b"/>
                <a:pathLst>
                  <a:path w="305" h="305" extrusionOk="0">
                    <a:moveTo>
                      <a:pt x="152" y="1"/>
                    </a:moveTo>
                    <a:cubicBezTo>
                      <a:pt x="69" y="1"/>
                      <a:pt x="0" y="69"/>
                      <a:pt x="0" y="152"/>
                    </a:cubicBezTo>
                    <a:cubicBezTo>
                      <a:pt x="0" y="236"/>
                      <a:pt x="69" y="304"/>
                      <a:pt x="152" y="304"/>
                    </a:cubicBezTo>
                    <a:cubicBezTo>
                      <a:pt x="235" y="304"/>
                      <a:pt x="304" y="236"/>
                      <a:pt x="304" y="152"/>
                    </a:cubicBezTo>
                    <a:cubicBezTo>
                      <a:pt x="304" y="69"/>
                      <a:pt x="235" y="1"/>
                      <a:pt x="152"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 name="Google Shape;1208;p29">
                <a:extLst>
                  <a:ext uri="{FF2B5EF4-FFF2-40B4-BE49-F238E27FC236}">
                    <a16:creationId xmlns:a16="http://schemas.microsoft.com/office/drawing/2014/main" id="{DB0A5B6C-BAD2-4377-A032-966A3856E9F7}"/>
                  </a:ext>
                </a:extLst>
              </p:cNvPr>
              <p:cNvSpPr/>
              <p:nvPr/>
            </p:nvSpPr>
            <p:spPr>
              <a:xfrm>
                <a:off x="4120136" y="2135997"/>
                <a:ext cx="35137" cy="35137"/>
              </a:xfrm>
              <a:custGeom>
                <a:avLst/>
                <a:gdLst/>
                <a:ahLst/>
                <a:cxnLst/>
                <a:rect l="l" t="t" r="r" b="b"/>
                <a:pathLst>
                  <a:path w="207" h="207" extrusionOk="0">
                    <a:moveTo>
                      <a:pt x="103" y="1"/>
                    </a:moveTo>
                    <a:cubicBezTo>
                      <a:pt x="44" y="1"/>
                      <a:pt x="0" y="45"/>
                      <a:pt x="0" y="103"/>
                    </a:cubicBezTo>
                    <a:cubicBezTo>
                      <a:pt x="0" y="162"/>
                      <a:pt x="44" y="206"/>
                      <a:pt x="103" y="206"/>
                    </a:cubicBezTo>
                    <a:cubicBezTo>
                      <a:pt x="162" y="206"/>
                      <a:pt x="206" y="162"/>
                      <a:pt x="206" y="103"/>
                    </a:cubicBezTo>
                    <a:cubicBezTo>
                      <a:pt x="206" y="45"/>
                      <a:pt x="162" y="1"/>
                      <a:pt x="103" y="1"/>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 name="Google Shape;1209;p29">
                <a:extLst>
                  <a:ext uri="{FF2B5EF4-FFF2-40B4-BE49-F238E27FC236}">
                    <a16:creationId xmlns:a16="http://schemas.microsoft.com/office/drawing/2014/main" id="{445A085F-EBD2-4A59-BA39-ECEAC8EFB392}"/>
                  </a:ext>
                </a:extLst>
              </p:cNvPr>
              <p:cNvSpPr/>
              <p:nvPr/>
            </p:nvSpPr>
            <p:spPr>
              <a:xfrm>
                <a:off x="4130151" y="2146012"/>
                <a:ext cx="15107" cy="15107"/>
              </a:xfrm>
              <a:custGeom>
                <a:avLst/>
                <a:gdLst/>
                <a:ahLst/>
                <a:cxnLst/>
                <a:rect l="l" t="t" r="r" b="b"/>
                <a:pathLst>
                  <a:path w="89" h="89" extrusionOk="0">
                    <a:moveTo>
                      <a:pt x="44" y="0"/>
                    </a:moveTo>
                    <a:cubicBezTo>
                      <a:pt x="20" y="0"/>
                      <a:pt x="0" y="20"/>
                      <a:pt x="0" y="44"/>
                    </a:cubicBezTo>
                    <a:cubicBezTo>
                      <a:pt x="0" y="69"/>
                      <a:pt x="20" y="88"/>
                      <a:pt x="44" y="88"/>
                    </a:cubicBezTo>
                    <a:cubicBezTo>
                      <a:pt x="69" y="88"/>
                      <a:pt x="88" y="69"/>
                      <a:pt x="88" y="44"/>
                    </a:cubicBezTo>
                    <a:cubicBezTo>
                      <a:pt x="88" y="20"/>
                      <a:pt x="69"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 name="Google Shape;1210;p29">
                <a:extLst>
                  <a:ext uri="{FF2B5EF4-FFF2-40B4-BE49-F238E27FC236}">
                    <a16:creationId xmlns:a16="http://schemas.microsoft.com/office/drawing/2014/main" id="{5E6D91F1-6F9C-4D50-BB45-35F210425055}"/>
                  </a:ext>
                </a:extLst>
              </p:cNvPr>
              <p:cNvSpPr/>
              <p:nvPr/>
            </p:nvSpPr>
            <p:spPr>
              <a:xfrm>
                <a:off x="4381206" y="4251706"/>
                <a:ext cx="375815" cy="111522"/>
              </a:xfrm>
              <a:custGeom>
                <a:avLst/>
                <a:gdLst/>
                <a:ahLst/>
                <a:cxnLst/>
                <a:rect l="l" t="t" r="r" b="b"/>
                <a:pathLst>
                  <a:path w="2214" h="657" fill="none" extrusionOk="0">
                    <a:moveTo>
                      <a:pt x="1886" y="0"/>
                    </a:moveTo>
                    <a:lnTo>
                      <a:pt x="328" y="0"/>
                    </a:lnTo>
                    <a:cubicBezTo>
                      <a:pt x="147" y="0"/>
                      <a:pt x="0" y="147"/>
                      <a:pt x="0" y="329"/>
                    </a:cubicBezTo>
                    <a:cubicBezTo>
                      <a:pt x="0" y="510"/>
                      <a:pt x="147" y="657"/>
                      <a:pt x="328" y="657"/>
                    </a:cubicBezTo>
                    <a:lnTo>
                      <a:pt x="1886" y="657"/>
                    </a:lnTo>
                    <a:cubicBezTo>
                      <a:pt x="2067" y="657"/>
                      <a:pt x="2214" y="510"/>
                      <a:pt x="2214" y="329"/>
                    </a:cubicBezTo>
                    <a:cubicBezTo>
                      <a:pt x="2214" y="147"/>
                      <a:pt x="2067" y="0"/>
                      <a:pt x="1886" y="0"/>
                    </a:cubicBezTo>
                    <a:close/>
                    <a:moveTo>
                      <a:pt x="1886" y="505"/>
                    </a:moveTo>
                    <a:lnTo>
                      <a:pt x="328" y="505"/>
                    </a:lnTo>
                    <a:cubicBezTo>
                      <a:pt x="230" y="505"/>
                      <a:pt x="147" y="427"/>
                      <a:pt x="147" y="329"/>
                    </a:cubicBezTo>
                    <a:cubicBezTo>
                      <a:pt x="147" y="231"/>
                      <a:pt x="230" y="147"/>
                      <a:pt x="328" y="147"/>
                    </a:cubicBezTo>
                    <a:lnTo>
                      <a:pt x="1886" y="147"/>
                    </a:lnTo>
                    <a:cubicBezTo>
                      <a:pt x="1984" y="147"/>
                      <a:pt x="2062" y="231"/>
                      <a:pt x="2062" y="329"/>
                    </a:cubicBezTo>
                    <a:cubicBezTo>
                      <a:pt x="2062" y="427"/>
                      <a:pt x="1984" y="505"/>
                      <a:pt x="1886" y="505"/>
                    </a:cubicBezTo>
                    <a:close/>
                  </a:path>
                </a:pathLst>
              </a:custGeom>
              <a:noFill/>
              <a:ln w="725" cap="flat" cmpd="sng">
                <a:solidFill>
                  <a:srgbClr val="ACAEB7"/>
                </a:solidFill>
                <a:prstDash val="solid"/>
                <a:miter lim="48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 name="Google Shape;1211;p29">
                <a:extLst>
                  <a:ext uri="{FF2B5EF4-FFF2-40B4-BE49-F238E27FC236}">
                    <a16:creationId xmlns:a16="http://schemas.microsoft.com/office/drawing/2014/main" id="{26571C1C-563D-4D79-90D0-BC05113F7D25}"/>
                  </a:ext>
                </a:extLst>
              </p:cNvPr>
              <p:cNvSpPr/>
              <p:nvPr/>
            </p:nvSpPr>
            <p:spPr>
              <a:xfrm>
                <a:off x="4393597" y="4264097"/>
                <a:ext cx="350184" cy="86740"/>
              </a:xfrm>
              <a:custGeom>
                <a:avLst/>
                <a:gdLst/>
                <a:ahLst/>
                <a:cxnLst/>
                <a:rect l="l" t="t" r="r" b="b"/>
                <a:pathLst>
                  <a:path w="2063" h="511" extrusionOk="0">
                    <a:moveTo>
                      <a:pt x="255" y="1"/>
                    </a:moveTo>
                    <a:cubicBezTo>
                      <a:pt x="113" y="1"/>
                      <a:pt x="1" y="114"/>
                      <a:pt x="1" y="256"/>
                    </a:cubicBezTo>
                    <a:cubicBezTo>
                      <a:pt x="1" y="393"/>
                      <a:pt x="113" y="510"/>
                      <a:pt x="255" y="510"/>
                    </a:cubicBezTo>
                    <a:lnTo>
                      <a:pt x="1813" y="510"/>
                    </a:lnTo>
                    <a:cubicBezTo>
                      <a:pt x="1950" y="510"/>
                      <a:pt x="2062" y="393"/>
                      <a:pt x="2062" y="256"/>
                    </a:cubicBezTo>
                    <a:cubicBezTo>
                      <a:pt x="2062" y="114"/>
                      <a:pt x="1950" y="1"/>
                      <a:pt x="1813"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 name="Google Shape;1212;p29">
                <a:extLst>
                  <a:ext uri="{FF2B5EF4-FFF2-40B4-BE49-F238E27FC236}">
                    <a16:creationId xmlns:a16="http://schemas.microsoft.com/office/drawing/2014/main" id="{31DC31F6-7A93-4254-8AFA-966173114359}"/>
                  </a:ext>
                </a:extLst>
              </p:cNvPr>
              <p:cNvSpPr/>
              <p:nvPr/>
            </p:nvSpPr>
            <p:spPr>
              <a:xfrm>
                <a:off x="4481695" y="4444537"/>
                <a:ext cx="174837" cy="43455"/>
              </a:xfrm>
              <a:custGeom>
                <a:avLst/>
                <a:gdLst/>
                <a:ahLst/>
                <a:cxnLst/>
                <a:rect l="l" t="t" r="r" b="b"/>
                <a:pathLst>
                  <a:path w="1030" h="256" extrusionOk="0">
                    <a:moveTo>
                      <a:pt x="123" y="1"/>
                    </a:moveTo>
                    <a:cubicBezTo>
                      <a:pt x="55" y="1"/>
                      <a:pt x="1" y="59"/>
                      <a:pt x="1" y="128"/>
                    </a:cubicBezTo>
                    <a:cubicBezTo>
                      <a:pt x="1" y="201"/>
                      <a:pt x="55" y="255"/>
                      <a:pt x="123" y="255"/>
                    </a:cubicBezTo>
                    <a:lnTo>
                      <a:pt x="902" y="255"/>
                    </a:lnTo>
                    <a:cubicBezTo>
                      <a:pt x="975" y="255"/>
                      <a:pt x="1029" y="201"/>
                      <a:pt x="1029" y="128"/>
                    </a:cubicBezTo>
                    <a:cubicBezTo>
                      <a:pt x="1029" y="59"/>
                      <a:pt x="975" y="1"/>
                      <a:pt x="902"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 name="Google Shape;1213;p29">
                <a:extLst>
                  <a:ext uri="{FF2B5EF4-FFF2-40B4-BE49-F238E27FC236}">
                    <a16:creationId xmlns:a16="http://schemas.microsoft.com/office/drawing/2014/main" id="{5FB1AD9D-CC53-4B3D-9B89-5BFBD2C32DFB}"/>
                  </a:ext>
                </a:extLst>
              </p:cNvPr>
              <p:cNvSpPr/>
              <p:nvPr/>
            </p:nvSpPr>
            <p:spPr>
              <a:xfrm>
                <a:off x="4042732" y="2335448"/>
                <a:ext cx="77573" cy="627038"/>
              </a:xfrm>
              <a:custGeom>
                <a:avLst/>
                <a:gdLst/>
                <a:ahLst/>
                <a:cxnLst/>
                <a:rect l="l" t="t" r="r" b="b"/>
                <a:pathLst>
                  <a:path w="457" h="3694" extrusionOk="0">
                    <a:moveTo>
                      <a:pt x="231" y="1"/>
                    </a:moveTo>
                    <a:cubicBezTo>
                      <a:pt x="104" y="1"/>
                      <a:pt x="1" y="99"/>
                      <a:pt x="1" y="226"/>
                    </a:cubicBezTo>
                    <a:lnTo>
                      <a:pt x="1" y="3463"/>
                    </a:lnTo>
                    <a:cubicBezTo>
                      <a:pt x="1" y="3591"/>
                      <a:pt x="104" y="3694"/>
                      <a:pt x="231" y="3694"/>
                    </a:cubicBezTo>
                    <a:cubicBezTo>
                      <a:pt x="354" y="3694"/>
                      <a:pt x="456" y="3591"/>
                      <a:pt x="456" y="3463"/>
                    </a:cubicBezTo>
                    <a:lnTo>
                      <a:pt x="456" y="226"/>
                    </a:lnTo>
                    <a:cubicBezTo>
                      <a:pt x="456" y="99"/>
                      <a:pt x="354"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1214;p29">
                <a:extLst>
                  <a:ext uri="{FF2B5EF4-FFF2-40B4-BE49-F238E27FC236}">
                    <a16:creationId xmlns:a16="http://schemas.microsoft.com/office/drawing/2014/main" id="{07786E17-7AA4-43C0-B9F2-E01F2D239FFD}"/>
                  </a:ext>
                </a:extLst>
              </p:cNvPr>
              <p:cNvSpPr/>
              <p:nvPr/>
            </p:nvSpPr>
            <p:spPr>
              <a:xfrm>
                <a:off x="4042732" y="3013073"/>
                <a:ext cx="77573" cy="180609"/>
              </a:xfrm>
              <a:custGeom>
                <a:avLst/>
                <a:gdLst/>
                <a:ahLst/>
                <a:cxnLst/>
                <a:rect l="l" t="t" r="r" b="b"/>
                <a:pathLst>
                  <a:path w="457" h="1064" extrusionOk="0">
                    <a:moveTo>
                      <a:pt x="231" y="0"/>
                    </a:moveTo>
                    <a:cubicBezTo>
                      <a:pt x="104" y="0"/>
                      <a:pt x="1" y="103"/>
                      <a:pt x="1" y="226"/>
                    </a:cubicBezTo>
                    <a:lnTo>
                      <a:pt x="1" y="833"/>
                    </a:lnTo>
                    <a:cubicBezTo>
                      <a:pt x="1" y="960"/>
                      <a:pt x="104" y="1063"/>
                      <a:pt x="231" y="1063"/>
                    </a:cubicBezTo>
                    <a:cubicBezTo>
                      <a:pt x="354" y="1063"/>
                      <a:pt x="456" y="960"/>
                      <a:pt x="456" y="833"/>
                    </a:cubicBezTo>
                    <a:lnTo>
                      <a:pt x="456" y="226"/>
                    </a:lnTo>
                    <a:cubicBezTo>
                      <a:pt x="456" y="103"/>
                      <a:pt x="354" y="0"/>
                      <a:pt x="2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 name="Google Shape;1215;p29">
                <a:extLst>
                  <a:ext uri="{FF2B5EF4-FFF2-40B4-BE49-F238E27FC236}">
                    <a16:creationId xmlns:a16="http://schemas.microsoft.com/office/drawing/2014/main" id="{90AFCED0-7881-4EB5-A84C-4400ED0BE574}"/>
                  </a:ext>
                </a:extLst>
              </p:cNvPr>
              <p:cNvSpPr/>
              <p:nvPr/>
            </p:nvSpPr>
            <p:spPr>
              <a:xfrm>
                <a:off x="3998768" y="4440463"/>
                <a:ext cx="17653" cy="17653"/>
              </a:xfrm>
              <a:custGeom>
                <a:avLst/>
                <a:gdLst/>
                <a:ahLst/>
                <a:cxnLst/>
                <a:rect l="l" t="t" r="r" b="b"/>
                <a:pathLst>
                  <a:path w="104" h="104" extrusionOk="0">
                    <a:moveTo>
                      <a:pt x="54" y="0"/>
                    </a:moveTo>
                    <a:cubicBezTo>
                      <a:pt x="25" y="0"/>
                      <a:pt x="0" y="25"/>
                      <a:pt x="0" y="54"/>
                    </a:cubicBezTo>
                    <a:cubicBezTo>
                      <a:pt x="0" y="79"/>
                      <a:pt x="25" y="103"/>
                      <a:pt x="54" y="103"/>
                    </a:cubicBezTo>
                    <a:cubicBezTo>
                      <a:pt x="79" y="103"/>
                      <a:pt x="103" y="79"/>
                      <a:pt x="103" y="54"/>
                    </a:cubicBezTo>
                    <a:cubicBezTo>
                      <a:pt x="103" y="25"/>
                      <a:pt x="79" y="0"/>
                      <a:pt x="54"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 name="Google Shape;1216;p29">
                <a:extLst>
                  <a:ext uri="{FF2B5EF4-FFF2-40B4-BE49-F238E27FC236}">
                    <a16:creationId xmlns:a16="http://schemas.microsoft.com/office/drawing/2014/main" id="{F212A99A-C73A-4889-9F2F-A27EBCFF82B3}"/>
                  </a:ext>
                </a:extLst>
              </p:cNvPr>
              <p:cNvSpPr/>
              <p:nvPr/>
            </p:nvSpPr>
            <p:spPr>
              <a:xfrm>
                <a:off x="4033735" y="4440463"/>
                <a:ext cx="17484" cy="17653"/>
              </a:xfrm>
              <a:custGeom>
                <a:avLst/>
                <a:gdLst/>
                <a:ahLst/>
                <a:cxnLst/>
                <a:rect l="l" t="t" r="r" b="b"/>
                <a:pathLst>
                  <a:path w="103" h="104" extrusionOk="0">
                    <a:moveTo>
                      <a:pt x="54" y="0"/>
                    </a:moveTo>
                    <a:cubicBezTo>
                      <a:pt x="25" y="0"/>
                      <a:pt x="0" y="25"/>
                      <a:pt x="0" y="54"/>
                    </a:cubicBezTo>
                    <a:cubicBezTo>
                      <a:pt x="0" y="79"/>
                      <a:pt x="25" y="103"/>
                      <a:pt x="54" y="103"/>
                    </a:cubicBezTo>
                    <a:cubicBezTo>
                      <a:pt x="78" y="103"/>
                      <a:pt x="103" y="79"/>
                      <a:pt x="103" y="54"/>
                    </a:cubicBezTo>
                    <a:cubicBezTo>
                      <a:pt x="103" y="25"/>
                      <a:pt x="78" y="0"/>
                      <a:pt x="54"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 name="Google Shape;1217;p29">
                <a:extLst>
                  <a:ext uri="{FF2B5EF4-FFF2-40B4-BE49-F238E27FC236}">
                    <a16:creationId xmlns:a16="http://schemas.microsoft.com/office/drawing/2014/main" id="{76C5F254-8301-45CD-B1C8-187D90FF9B08}"/>
                  </a:ext>
                </a:extLst>
              </p:cNvPr>
              <p:cNvSpPr/>
              <p:nvPr/>
            </p:nvSpPr>
            <p:spPr>
              <a:xfrm>
                <a:off x="4068533" y="4440463"/>
                <a:ext cx="17653" cy="17653"/>
              </a:xfrm>
              <a:custGeom>
                <a:avLst/>
                <a:gdLst/>
                <a:ahLst/>
                <a:cxnLst/>
                <a:rect l="l" t="t" r="r" b="b"/>
                <a:pathLst>
                  <a:path w="104" h="104" extrusionOk="0">
                    <a:moveTo>
                      <a:pt x="55" y="0"/>
                    </a:moveTo>
                    <a:cubicBezTo>
                      <a:pt x="25" y="0"/>
                      <a:pt x="1" y="25"/>
                      <a:pt x="1" y="54"/>
                    </a:cubicBezTo>
                    <a:cubicBezTo>
                      <a:pt x="1" y="79"/>
                      <a:pt x="25" y="103"/>
                      <a:pt x="55" y="103"/>
                    </a:cubicBezTo>
                    <a:cubicBezTo>
                      <a:pt x="79" y="103"/>
                      <a:pt x="104" y="79"/>
                      <a:pt x="104" y="54"/>
                    </a:cubicBezTo>
                    <a:cubicBezTo>
                      <a:pt x="104" y="25"/>
                      <a:pt x="79" y="0"/>
                      <a:pt x="5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 name="Google Shape;1218;p29">
                <a:extLst>
                  <a:ext uri="{FF2B5EF4-FFF2-40B4-BE49-F238E27FC236}">
                    <a16:creationId xmlns:a16="http://schemas.microsoft.com/office/drawing/2014/main" id="{F07B2B52-23A7-459A-82C5-A34D50B73FE1}"/>
                  </a:ext>
                </a:extLst>
              </p:cNvPr>
              <p:cNvSpPr/>
              <p:nvPr/>
            </p:nvSpPr>
            <p:spPr>
              <a:xfrm>
                <a:off x="4103501" y="4440463"/>
                <a:ext cx="17653" cy="17653"/>
              </a:xfrm>
              <a:custGeom>
                <a:avLst/>
                <a:gdLst/>
                <a:ahLst/>
                <a:cxnLst/>
                <a:rect l="l" t="t" r="r" b="b"/>
                <a:pathLst>
                  <a:path w="104" h="104" extrusionOk="0">
                    <a:moveTo>
                      <a:pt x="49" y="0"/>
                    </a:moveTo>
                    <a:cubicBezTo>
                      <a:pt x="25" y="0"/>
                      <a:pt x="0" y="25"/>
                      <a:pt x="0" y="54"/>
                    </a:cubicBezTo>
                    <a:cubicBezTo>
                      <a:pt x="0" y="79"/>
                      <a:pt x="25" y="103"/>
                      <a:pt x="49" y="103"/>
                    </a:cubicBezTo>
                    <a:cubicBezTo>
                      <a:pt x="79" y="103"/>
                      <a:pt x="103" y="79"/>
                      <a:pt x="103" y="54"/>
                    </a:cubicBezTo>
                    <a:cubicBezTo>
                      <a:pt x="103" y="25"/>
                      <a:pt x="79" y="0"/>
                      <a:pt x="49"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 name="Google Shape;1219;p29">
                <a:extLst>
                  <a:ext uri="{FF2B5EF4-FFF2-40B4-BE49-F238E27FC236}">
                    <a16:creationId xmlns:a16="http://schemas.microsoft.com/office/drawing/2014/main" id="{FC409FD3-C863-434D-B279-0A093742DD1C}"/>
                  </a:ext>
                </a:extLst>
              </p:cNvPr>
              <p:cNvSpPr/>
              <p:nvPr/>
            </p:nvSpPr>
            <p:spPr>
              <a:xfrm>
                <a:off x="3998768" y="4475261"/>
                <a:ext cx="17653" cy="16805"/>
              </a:xfrm>
              <a:custGeom>
                <a:avLst/>
                <a:gdLst/>
                <a:ahLst/>
                <a:cxnLst/>
                <a:rect l="l" t="t" r="r" b="b"/>
                <a:pathLst>
                  <a:path w="104" h="99" extrusionOk="0">
                    <a:moveTo>
                      <a:pt x="54" y="1"/>
                    </a:moveTo>
                    <a:cubicBezTo>
                      <a:pt x="25" y="1"/>
                      <a:pt x="0" y="25"/>
                      <a:pt x="0" y="50"/>
                    </a:cubicBezTo>
                    <a:cubicBezTo>
                      <a:pt x="0" y="79"/>
                      <a:pt x="25" y="99"/>
                      <a:pt x="54" y="99"/>
                    </a:cubicBezTo>
                    <a:cubicBezTo>
                      <a:pt x="79" y="99"/>
                      <a:pt x="103" y="79"/>
                      <a:pt x="103" y="50"/>
                    </a:cubicBezTo>
                    <a:cubicBezTo>
                      <a:pt x="103" y="25"/>
                      <a:pt x="79" y="1"/>
                      <a:pt x="54"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 name="Google Shape;1220;p29">
                <a:extLst>
                  <a:ext uri="{FF2B5EF4-FFF2-40B4-BE49-F238E27FC236}">
                    <a16:creationId xmlns:a16="http://schemas.microsoft.com/office/drawing/2014/main" id="{D9171169-8D3A-4E0A-96B0-CC7C83CD1C15}"/>
                  </a:ext>
                </a:extLst>
              </p:cNvPr>
              <p:cNvSpPr/>
              <p:nvPr/>
            </p:nvSpPr>
            <p:spPr>
              <a:xfrm>
                <a:off x="4033735" y="4475261"/>
                <a:ext cx="17484" cy="16805"/>
              </a:xfrm>
              <a:custGeom>
                <a:avLst/>
                <a:gdLst/>
                <a:ahLst/>
                <a:cxnLst/>
                <a:rect l="l" t="t" r="r" b="b"/>
                <a:pathLst>
                  <a:path w="103" h="99" extrusionOk="0">
                    <a:moveTo>
                      <a:pt x="54" y="1"/>
                    </a:moveTo>
                    <a:cubicBezTo>
                      <a:pt x="25" y="1"/>
                      <a:pt x="0" y="25"/>
                      <a:pt x="0" y="50"/>
                    </a:cubicBezTo>
                    <a:cubicBezTo>
                      <a:pt x="0" y="79"/>
                      <a:pt x="25" y="99"/>
                      <a:pt x="54" y="99"/>
                    </a:cubicBezTo>
                    <a:cubicBezTo>
                      <a:pt x="78" y="99"/>
                      <a:pt x="103" y="79"/>
                      <a:pt x="103" y="50"/>
                    </a:cubicBezTo>
                    <a:cubicBezTo>
                      <a:pt x="103" y="25"/>
                      <a:pt x="78" y="1"/>
                      <a:pt x="54"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 name="Google Shape;1221;p29">
                <a:extLst>
                  <a:ext uri="{FF2B5EF4-FFF2-40B4-BE49-F238E27FC236}">
                    <a16:creationId xmlns:a16="http://schemas.microsoft.com/office/drawing/2014/main" id="{969DEFE3-AA08-4A81-B5B9-C30933E11ACC}"/>
                  </a:ext>
                </a:extLst>
              </p:cNvPr>
              <p:cNvSpPr/>
              <p:nvPr/>
            </p:nvSpPr>
            <p:spPr>
              <a:xfrm>
                <a:off x="4068533" y="4475261"/>
                <a:ext cx="17653" cy="16805"/>
              </a:xfrm>
              <a:custGeom>
                <a:avLst/>
                <a:gdLst/>
                <a:ahLst/>
                <a:cxnLst/>
                <a:rect l="l" t="t" r="r" b="b"/>
                <a:pathLst>
                  <a:path w="104" h="99" extrusionOk="0">
                    <a:moveTo>
                      <a:pt x="55" y="1"/>
                    </a:moveTo>
                    <a:cubicBezTo>
                      <a:pt x="25" y="1"/>
                      <a:pt x="1" y="25"/>
                      <a:pt x="1" y="50"/>
                    </a:cubicBezTo>
                    <a:cubicBezTo>
                      <a:pt x="1" y="79"/>
                      <a:pt x="25" y="99"/>
                      <a:pt x="55" y="99"/>
                    </a:cubicBezTo>
                    <a:cubicBezTo>
                      <a:pt x="79" y="99"/>
                      <a:pt x="104" y="79"/>
                      <a:pt x="104" y="50"/>
                    </a:cubicBezTo>
                    <a:cubicBezTo>
                      <a:pt x="104" y="25"/>
                      <a:pt x="79" y="1"/>
                      <a:pt x="5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 name="Google Shape;1222;p29">
                <a:extLst>
                  <a:ext uri="{FF2B5EF4-FFF2-40B4-BE49-F238E27FC236}">
                    <a16:creationId xmlns:a16="http://schemas.microsoft.com/office/drawing/2014/main" id="{F622BF2C-452B-4F00-9A94-8CCCAECB152E}"/>
                  </a:ext>
                </a:extLst>
              </p:cNvPr>
              <p:cNvSpPr/>
              <p:nvPr/>
            </p:nvSpPr>
            <p:spPr>
              <a:xfrm>
                <a:off x="4103501" y="4475261"/>
                <a:ext cx="17653" cy="16805"/>
              </a:xfrm>
              <a:custGeom>
                <a:avLst/>
                <a:gdLst/>
                <a:ahLst/>
                <a:cxnLst/>
                <a:rect l="l" t="t" r="r" b="b"/>
                <a:pathLst>
                  <a:path w="104" h="99" extrusionOk="0">
                    <a:moveTo>
                      <a:pt x="49" y="1"/>
                    </a:moveTo>
                    <a:cubicBezTo>
                      <a:pt x="25" y="1"/>
                      <a:pt x="0" y="25"/>
                      <a:pt x="0" y="50"/>
                    </a:cubicBezTo>
                    <a:cubicBezTo>
                      <a:pt x="0" y="79"/>
                      <a:pt x="25" y="99"/>
                      <a:pt x="49" y="99"/>
                    </a:cubicBezTo>
                    <a:cubicBezTo>
                      <a:pt x="79" y="99"/>
                      <a:pt x="103" y="79"/>
                      <a:pt x="103" y="50"/>
                    </a:cubicBezTo>
                    <a:cubicBezTo>
                      <a:pt x="103" y="25"/>
                      <a:pt x="79" y="1"/>
                      <a:pt x="49"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 name="Google Shape;1223;p29">
                <a:extLst>
                  <a:ext uri="{FF2B5EF4-FFF2-40B4-BE49-F238E27FC236}">
                    <a16:creationId xmlns:a16="http://schemas.microsoft.com/office/drawing/2014/main" id="{70B48819-CFB6-488E-9908-E0F92A028C6E}"/>
                  </a:ext>
                </a:extLst>
              </p:cNvPr>
              <p:cNvSpPr/>
              <p:nvPr/>
            </p:nvSpPr>
            <p:spPr>
              <a:xfrm>
                <a:off x="5022846" y="4440463"/>
                <a:ext cx="17653" cy="17653"/>
              </a:xfrm>
              <a:custGeom>
                <a:avLst/>
                <a:gdLst/>
                <a:ahLst/>
                <a:cxnLst/>
                <a:rect l="l" t="t" r="r" b="b"/>
                <a:pathLst>
                  <a:path w="104" h="104" extrusionOk="0">
                    <a:moveTo>
                      <a:pt x="55" y="0"/>
                    </a:moveTo>
                    <a:cubicBezTo>
                      <a:pt x="25" y="0"/>
                      <a:pt x="1" y="25"/>
                      <a:pt x="1" y="54"/>
                    </a:cubicBezTo>
                    <a:cubicBezTo>
                      <a:pt x="1" y="79"/>
                      <a:pt x="25" y="103"/>
                      <a:pt x="55" y="103"/>
                    </a:cubicBezTo>
                    <a:cubicBezTo>
                      <a:pt x="79" y="103"/>
                      <a:pt x="104" y="79"/>
                      <a:pt x="104" y="54"/>
                    </a:cubicBezTo>
                    <a:cubicBezTo>
                      <a:pt x="104" y="25"/>
                      <a:pt x="79" y="0"/>
                      <a:pt x="5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 name="Google Shape;1224;p29">
                <a:extLst>
                  <a:ext uri="{FF2B5EF4-FFF2-40B4-BE49-F238E27FC236}">
                    <a16:creationId xmlns:a16="http://schemas.microsoft.com/office/drawing/2014/main" id="{FD4BC91E-9165-4C62-B3B6-8AB00C20C8E5}"/>
                  </a:ext>
                </a:extLst>
              </p:cNvPr>
              <p:cNvSpPr/>
              <p:nvPr/>
            </p:nvSpPr>
            <p:spPr>
              <a:xfrm>
                <a:off x="5057813" y="4440463"/>
                <a:ext cx="17653" cy="17653"/>
              </a:xfrm>
              <a:custGeom>
                <a:avLst/>
                <a:gdLst/>
                <a:ahLst/>
                <a:cxnLst/>
                <a:rect l="l" t="t" r="r" b="b"/>
                <a:pathLst>
                  <a:path w="104" h="104" extrusionOk="0">
                    <a:moveTo>
                      <a:pt x="55" y="0"/>
                    </a:moveTo>
                    <a:cubicBezTo>
                      <a:pt x="25" y="0"/>
                      <a:pt x="1" y="25"/>
                      <a:pt x="1" y="54"/>
                    </a:cubicBezTo>
                    <a:cubicBezTo>
                      <a:pt x="1" y="79"/>
                      <a:pt x="25" y="103"/>
                      <a:pt x="55" y="103"/>
                    </a:cubicBezTo>
                    <a:cubicBezTo>
                      <a:pt x="79" y="103"/>
                      <a:pt x="104" y="79"/>
                      <a:pt x="104" y="54"/>
                    </a:cubicBezTo>
                    <a:cubicBezTo>
                      <a:pt x="104" y="25"/>
                      <a:pt x="79" y="0"/>
                      <a:pt x="5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 name="Google Shape;1225;p29">
                <a:extLst>
                  <a:ext uri="{FF2B5EF4-FFF2-40B4-BE49-F238E27FC236}">
                    <a16:creationId xmlns:a16="http://schemas.microsoft.com/office/drawing/2014/main" id="{95FF32D9-3A98-40D9-BDE5-D69A590F4007}"/>
                  </a:ext>
                </a:extLst>
              </p:cNvPr>
              <p:cNvSpPr/>
              <p:nvPr/>
            </p:nvSpPr>
            <p:spPr>
              <a:xfrm>
                <a:off x="5092781" y="4440463"/>
                <a:ext cx="17653" cy="17653"/>
              </a:xfrm>
              <a:custGeom>
                <a:avLst/>
                <a:gdLst/>
                <a:ahLst/>
                <a:cxnLst/>
                <a:rect l="l" t="t" r="r" b="b"/>
                <a:pathLst>
                  <a:path w="104" h="104" extrusionOk="0">
                    <a:moveTo>
                      <a:pt x="54" y="0"/>
                    </a:moveTo>
                    <a:cubicBezTo>
                      <a:pt x="25" y="0"/>
                      <a:pt x="0" y="25"/>
                      <a:pt x="0" y="54"/>
                    </a:cubicBezTo>
                    <a:cubicBezTo>
                      <a:pt x="0" y="79"/>
                      <a:pt x="25" y="103"/>
                      <a:pt x="54" y="103"/>
                    </a:cubicBezTo>
                    <a:cubicBezTo>
                      <a:pt x="79" y="103"/>
                      <a:pt x="103" y="79"/>
                      <a:pt x="103" y="54"/>
                    </a:cubicBezTo>
                    <a:cubicBezTo>
                      <a:pt x="103" y="25"/>
                      <a:pt x="79" y="0"/>
                      <a:pt x="54"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 name="Google Shape;1226;p29">
                <a:extLst>
                  <a:ext uri="{FF2B5EF4-FFF2-40B4-BE49-F238E27FC236}">
                    <a16:creationId xmlns:a16="http://schemas.microsoft.com/office/drawing/2014/main" id="{03250D92-BBA8-4F94-A5F6-3E387A437826}"/>
                  </a:ext>
                </a:extLst>
              </p:cNvPr>
              <p:cNvSpPr/>
              <p:nvPr/>
            </p:nvSpPr>
            <p:spPr>
              <a:xfrm>
                <a:off x="5127749" y="4440463"/>
                <a:ext cx="17484" cy="17653"/>
              </a:xfrm>
              <a:custGeom>
                <a:avLst/>
                <a:gdLst/>
                <a:ahLst/>
                <a:cxnLst/>
                <a:rect l="l" t="t" r="r" b="b"/>
                <a:pathLst>
                  <a:path w="103" h="104" extrusionOk="0">
                    <a:moveTo>
                      <a:pt x="54" y="0"/>
                    </a:moveTo>
                    <a:cubicBezTo>
                      <a:pt x="25" y="0"/>
                      <a:pt x="0" y="25"/>
                      <a:pt x="0" y="54"/>
                    </a:cubicBezTo>
                    <a:cubicBezTo>
                      <a:pt x="0" y="79"/>
                      <a:pt x="25" y="103"/>
                      <a:pt x="54" y="103"/>
                    </a:cubicBezTo>
                    <a:cubicBezTo>
                      <a:pt x="78" y="103"/>
                      <a:pt x="103" y="79"/>
                      <a:pt x="103" y="54"/>
                    </a:cubicBezTo>
                    <a:cubicBezTo>
                      <a:pt x="103" y="25"/>
                      <a:pt x="78" y="0"/>
                      <a:pt x="54"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 name="Google Shape;1227;p29">
                <a:extLst>
                  <a:ext uri="{FF2B5EF4-FFF2-40B4-BE49-F238E27FC236}">
                    <a16:creationId xmlns:a16="http://schemas.microsoft.com/office/drawing/2014/main" id="{D23285BA-E6E1-4E8B-A74D-A919AF6E89DE}"/>
                  </a:ext>
                </a:extLst>
              </p:cNvPr>
              <p:cNvSpPr/>
              <p:nvPr/>
            </p:nvSpPr>
            <p:spPr>
              <a:xfrm>
                <a:off x="5022846" y="4475261"/>
                <a:ext cx="17653" cy="16805"/>
              </a:xfrm>
              <a:custGeom>
                <a:avLst/>
                <a:gdLst/>
                <a:ahLst/>
                <a:cxnLst/>
                <a:rect l="l" t="t" r="r" b="b"/>
                <a:pathLst>
                  <a:path w="104" h="99" extrusionOk="0">
                    <a:moveTo>
                      <a:pt x="55" y="1"/>
                    </a:moveTo>
                    <a:cubicBezTo>
                      <a:pt x="25" y="1"/>
                      <a:pt x="1" y="25"/>
                      <a:pt x="1" y="50"/>
                    </a:cubicBezTo>
                    <a:cubicBezTo>
                      <a:pt x="1" y="79"/>
                      <a:pt x="25" y="99"/>
                      <a:pt x="55" y="99"/>
                    </a:cubicBezTo>
                    <a:cubicBezTo>
                      <a:pt x="79" y="99"/>
                      <a:pt x="104" y="79"/>
                      <a:pt x="104" y="50"/>
                    </a:cubicBezTo>
                    <a:cubicBezTo>
                      <a:pt x="104" y="25"/>
                      <a:pt x="79" y="1"/>
                      <a:pt x="5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 name="Google Shape;1228;p29">
                <a:extLst>
                  <a:ext uri="{FF2B5EF4-FFF2-40B4-BE49-F238E27FC236}">
                    <a16:creationId xmlns:a16="http://schemas.microsoft.com/office/drawing/2014/main" id="{79EFF702-3C4A-4DB4-A513-AFE165DFE2D1}"/>
                  </a:ext>
                </a:extLst>
              </p:cNvPr>
              <p:cNvSpPr/>
              <p:nvPr/>
            </p:nvSpPr>
            <p:spPr>
              <a:xfrm>
                <a:off x="5057813" y="4475261"/>
                <a:ext cx="17653" cy="16805"/>
              </a:xfrm>
              <a:custGeom>
                <a:avLst/>
                <a:gdLst/>
                <a:ahLst/>
                <a:cxnLst/>
                <a:rect l="l" t="t" r="r" b="b"/>
                <a:pathLst>
                  <a:path w="104" h="99" extrusionOk="0">
                    <a:moveTo>
                      <a:pt x="55" y="1"/>
                    </a:moveTo>
                    <a:cubicBezTo>
                      <a:pt x="25" y="1"/>
                      <a:pt x="1" y="25"/>
                      <a:pt x="1" y="50"/>
                    </a:cubicBezTo>
                    <a:cubicBezTo>
                      <a:pt x="1" y="79"/>
                      <a:pt x="25" y="99"/>
                      <a:pt x="55" y="99"/>
                    </a:cubicBezTo>
                    <a:cubicBezTo>
                      <a:pt x="79" y="99"/>
                      <a:pt x="104" y="79"/>
                      <a:pt x="104" y="50"/>
                    </a:cubicBezTo>
                    <a:cubicBezTo>
                      <a:pt x="104" y="25"/>
                      <a:pt x="79" y="1"/>
                      <a:pt x="5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 name="Google Shape;1229;p29">
                <a:extLst>
                  <a:ext uri="{FF2B5EF4-FFF2-40B4-BE49-F238E27FC236}">
                    <a16:creationId xmlns:a16="http://schemas.microsoft.com/office/drawing/2014/main" id="{0B372F5A-D82B-4CE7-B4DF-EE3813B7B123}"/>
                  </a:ext>
                </a:extLst>
              </p:cNvPr>
              <p:cNvSpPr/>
              <p:nvPr/>
            </p:nvSpPr>
            <p:spPr>
              <a:xfrm>
                <a:off x="5092781" y="4475261"/>
                <a:ext cx="17653" cy="16805"/>
              </a:xfrm>
              <a:custGeom>
                <a:avLst/>
                <a:gdLst/>
                <a:ahLst/>
                <a:cxnLst/>
                <a:rect l="l" t="t" r="r" b="b"/>
                <a:pathLst>
                  <a:path w="104" h="99" extrusionOk="0">
                    <a:moveTo>
                      <a:pt x="54" y="1"/>
                    </a:moveTo>
                    <a:cubicBezTo>
                      <a:pt x="25" y="1"/>
                      <a:pt x="0" y="25"/>
                      <a:pt x="0" y="50"/>
                    </a:cubicBezTo>
                    <a:cubicBezTo>
                      <a:pt x="0" y="79"/>
                      <a:pt x="25" y="99"/>
                      <a:pt x="54" y="99"/>
                    </a:cubicBezTo>
                    <a:cubicBezTo>
                      <a:pt x="79" y="99"/>
                      <a:pt x="103" y="79"/>
                      <a:pt x="103" y="50"/>
                    </a:cubicBezTo>
                    <a:cubicBezTo>
                      <a:pt x="103" y="25"/>
                      <a:pt x="79" y="1"/>
                      <a:pt x="54"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 name="Google Shape;1230;p29">
                <a:extLst>
                  <a:ext uri="{FF2B5EF4-FFF2-40B4-BE49-F238E27FC236}">
                    <a16:creationId xmlns:a16="http://schemas.microsoft.com/office/drawing/2014/main" id="{C201C6AD-5C1A-4935-9B00-07492EC69E35}"/>
                  </a:ext>
                </a:extLst>
              </p:cNvPr>
              <p:cNvSpPr/>
              <p:nvPr/>
            </p:nvSpPr>
            <p:spPr>
              <a:xfrm>
                <a:off x="5127749" y="4475261"/>
                <a:ext cx="17484" cy="16805"/>
              </a:xfrm>
              <a:custGeom>
                <a:avLst/>
                <a:gdLst/>
                <a:ahLst/>
                <a:cxnLst/>
                <a:rect l="l" t="t" r="r" b="b"/>
                <a:pathLst>
                  <a:path w="103" h="99" extrusionOk="0">
                    <a:moveTo>
                      <a:pt x="54" y="1"/>
                    </a:moveTo>
                    <a:cubicBezTo>
                      <a:pt x="25" y="1"/>
                      <a:pt x="0" y="25"/>
                      <a:pt x="0" y="50"/>
                    </a:cubicBezTo>
                    <a:cubicBezTo>
                      <a:pt x="0" y="79"/>
                      <a:pt x="25" y="99"/>
                      <a:pt x="54" y="99"/>
                    </a:cubicBezTo>
                    <a:cubicBezTo>
                      <a:pt x="78" y="99"/>
                      <a:pt x="103" y="79"/>
                      <a:pt x="103" y="50"/>
                    </a:cubicBezTo>
                    <a:cubicBezTo>
                      <a:pt x="103" y="25"/>
                      <a:pt x="78" y="1"/>
                      <a:pt x="54"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 name="Google Shape;1231;p29">
                <a:extLst>
                  <a:ext uri="{FF2B5EF4-FFF2-40B4-BE49-F238E27FC236}">
                    <a16:creationId xmlns:a16="http://schemas.microsoft.com/office/drawing/2014/main" id="{830612E3-9473-4DDD-9974-B82721E15F95}"/>
                  </a:ext>
                </a:extLst>
              </p:cNvPr>
              <p:cNvSpPr/>
              <p:nvPr/>
            </p:nvSpPr>
            <p:spPr>
              <a:xfrm>
                <a:off x="4426019" y="1906841"/>
                <a:ext cx="283644" cy="79271"/>
              </a:xfrm>
              <a:custGeom>
                <a:avLst/>
                <a:gdLst/>
                <a:ahLst/>
                <a:cxnLst/>
                <a:rect l="l" t="t" r="r" b="b"/>
                <a:pathLst>
                  <a:path w="1671" h="467" extrusionOk="0">
                    <a:moveTo>
                      <a:pt x="843" y="0"/>
                    </a:moveTo>
                    <a:cubicBezTo>
                      <a:pt x="409" y="0"/>
                      <a:pt x="98" y="187"/>
                      <a:pt x="79" y="200"/>
                    </a:cubicBezTo>
                    <a:cubicBezTo>
                      <a:pt x="25" y="234"/>
                      <a:pt x="1" y="317"/>
                      <a:pt x="30" y="391"/>
                    </a:cubicBezTo>
                    <a:cubicBezTo>
                      <a:pt x="50" y="438"/>
                      <a:pt x="90" y="467"/>
                      <a:pt x="131" y="467"/>
                    </a:cubicBezTo>
                    <a:cubicBezTo>
                      <a:pt x="150" y="467"/>
                      <a:pt x="169" y="461"/>
                      <a:pt x="187" y="449"/>
                    </a:cubicBezTo>
                    <a:cubicBezTo>
                      <a:pt x="190" y="449"/>
                      <a:pt x="465" y="288"/>
                      <a:pt x="846" y="288"/>
                    </a:cubicBezTo>
                    <a:cubicBezTo>
                      <a:pt x="1039" y="288"/>
                      <a:pt x="1259" y="329"/>
                      <a:pt x="1485" y="454"/>
                    </a:cubicBezTo>
                    <a:cubicBezTo>
                      <a:pt x="1504" y="464"/>
                      <a:pt x="1519" y="464"/>
                      <a:pt x="1534" y="464"/>
                    </a:cubicBezTo>
                    <a:cubicBezTo>
                      <a:pt x="1582" y="464"/>
                      <a:pt x="1622" y="435"/>
                      <a:pt x="1641" y="386"/>
                    </a:cubicBezTo>
                    <a:cubicBezTo>
                      <a:pt x="1671" y="312"/>
                      <a:pt x="1646" y="229"/>
                      <a:pt x="1582" y="195"/>
                    </a:cubicBezTo>
                    <a:cubicBezTo>
                      <a:pt x="1319" y="49"/>
                      <a:pt x="1065" y="0"/>
                      <a:pt x="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 name="Google Shape;1232;p29">
                <a:extLst>
                  <a:ext uri="{FF2B5EF4-FFF2-40B4-BE49-F238E27FC236}">
                    <a16:creationId xmlns:a16="http://schemas.microsoft.com/office/drawing/2014/main" id="{280EA88D-2E40-4021-9F8B-0A80F11896FA}"/>
                  </a:ext>
                </a:extLst>
              </p:cNvPr>
              <p:cNvSpPr/>
              <p:nvPr/>
            </p:nvSpPr>
            <p:spPr>
              <a:xfrm>
                <a:off x="4376962" y="1818743"/>
                <a:ext cx="380908" cy="92172"/>
              </a:xfrm>
              <a:custGeom>
                <a:avLst/>
                <a:gdLst/>
                <a:ahLst/>
                <a:cxnLst/>
                <a:rect l="l" t="t" r="r" b="b"/>
                <a:pathLst>
                  <a:path w="2244" h="543" extrusionOk="0">
                    <a:moveTo>
                      <a:pt x="1136" y="1"/>
                    </a:moveTo>
                    <a:cubicBezTo>
                      <a:pt x="537" y="1"/>
                      <a:pt x="110" y="257"/>
                      <a:pt x="84" y="273"/>
                    </a:cubicBezTo>
                    <a:cubicBezTo>
                      <a:pt x="25" y="307"/>
                      <a:pt x="1" y="395"/>
                      <a:pt x="30" y="464"/>
                    </a:cubicBezTo>
                    <a:cubicBezTo>
                      <a:pt x="51" y="513"/>
                      <a:pt x="95" y="542"/>
                      <a:pt x="139" y="542"/>
                    </a:cubicBezTo>
                    <a:cubicBezTo>
                      <a:pt x="157" y="542"/>
                      <a:pt x="175" y="537"/>
                      <a:pt x="192" y="528"/>
                    </a:cubicBezTo>
                    <a:cubicBezTo>
                      <a:pt x="195" y="524"/>
                      <a:pt x="590" y="289"/>
                      <a:pt x="1142" y="289"/>
                    </a:cubicBezTo>
                    <a:cubicBezTo>
                      <a:pt x="1419" y="289"/>
                      <a:pt x="1736" y="349"/>
                      <a:pt x="2062" y="528"/>
                    </a:cubicBezTo>
                    <a:cubicBezTo>
                      <a:pt x="2077" y="537"/>
                      <a:pt x="2097" y="542"/>
                      <a:pt x="2111" y="542"/>
                    </a:cubicBezTo>
                    <a:cubicBezTo>
                      <a:pt x="2156" y="542"/>
                      <a:pt x="2200" y="508"/>
                      <a:pt x="2219" y="459"/>
                    </a:cubicBezTo>
                    <a:cubicBezTo>
                      <a:pt x="2244" y="386"/>
                      <a:pt x="2219" y="302"/>
                      <a:pt x="2160" y="268"/>
                    </a:cubicBezTo>
                    <a:cubicBezTo>
                      <a:pt x="1794" y="68"/>
                      <a:pt x="1442"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 name="Google Shape;1233;p29">
                <a:extLst>
                  <a:ext uri="{FF2B5EF4-FFF2-40B4-BE49-F238E27FC236}">
                    <a16:creationId xmlns:a16="http://schemas.microsoft.com/office/drawing/2014/main" id="{32E3AFBF-9C23-447C-96DE-731E700CBAA9}"/>
                  </a:ext>
                </a:extLst>
              </p:cNvPr>
              <p:cNvSpPr/>
              <p:nvPr/>
            </p:nvSpPr>
            <p:spPr>
              <a:xfrm>
                <a:off x="4312119" y="1728438"/>
                <a:ext cx="510593" cy="108637"/>
              </a:xfrm>
              <a:custGeom>
                <a:avLst/>
                <a:gdLst/>
                <a:ahLst/>
                <a:cxnLst/>
                <a:rect l="l" t="t" r="r" b="b"/>
                <a:pathLst>
                  <a:path w="3008" h="640" extrusionOk="0">
                    <a:moveTo>
                      <a:pt x="1516" y="0"/>
                    </a:moveTo>
                    <a:cubicBezTo>
                      <a:pt x="700" y="0"/>
                      <a:pt x="119" y="347"/>
                      <a:pt x="84" y="369"/>
                    </a:cubicBezTo>
                    <a:cubicBezTo>
                      <a:pt x="25" y="408"/>
                      <a:pt x="1" y="492"/>
                      <a:pt x="30" y="560"/>
                    </a:cubicBezTo>
                    <a:cubicBezTo>
                      <a:pt x="51" y="612"/>
                      <a:pt x="93" y="639"/>
                      <a:pt x="137" y="639"/>
                    </a:cubicBezTo>
                    <a:cubicBezTo>
                      <a:pt x="155" y="639"/>
                      <a:pt x="174" y="634"/>
                      <a:pt x="192" y="624"/>
                    </a:cubicBezTo>
                    <a:cubicBezTo>
                      <a:pt x="198" y="617"/>
                      <a:pt x="749" y="288"/>
                      <a:pt x="1521" y="288"/>
                    </a:cubicBezTo>
                    <a:cubicBezTo>
                      <a:pt x="1914" y="288"/>
                      <a:pt x="2363" y="373"/>
                      <a:pt x="2826" y="629"/>
                    </a:cubicBezTo>
                    <a:cubicBezTo>
                      <a:pt x="2841" y="634"/>
                      <a:pt x="2861" y="638"/>
                      <a:pt x="2875" y="638"/>
                    </a:cubicBezTo>
                    <a:cubicBezTo>
                      <a:pt x="2920" y="638"/>
                      <a:pt x="2964" y="609"/>
                      <a:pt x="2983" y="555"/>
                    </a:cubicBezTo>
                    <a:cubicBezTo>
                      <a:pt x="3008" y="487"/>
                      <a:pt x="2983" y="399"/>
                      <a:pt x="2924" y="369"/>
                    </a:cubicBezTo>
                    <a:cubicBezTo>
                      <a:pt x="2421" y="92"/>
                      <a:pt x="1937" y="0"/>
                      <a:pt x="1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 name="Google Shape;1234;p29">
                <a:extLst>
                  <a:ext uri="{FF2B5EF4-FFF2-40B4-BE49-F238E27FC236}">
                    <a16:creationId xmlns:a16="http://schemas.microsoft.com/office/drawing/2014/main" id="{0EC763AC-79F6-49D7-9F4C-961ABD04811F}"/>
                  </a:ext>
                </a:extLst>
              </p:cNvPr>
              <p:cNvSpPr/>
              <p:nvPr/>
            </p:nvSpPr>
            <p:spPr>
              <a:xfrm>
                <a:off x="4879919" y="3052114"/>
                <a:ext cx="81647" cy="163974"/>
              </a:xfrm>
              <a:custGeom>
                <a:avLst/>
                <a:gdLst/>
                <a:ahLst/>
                <a:cxnLst/>
                <a:rect l="l" t="t" r="r" b="b"/>
                <a:pathLst>
                  <a:path w="481" h="966" extrusionOk="0">
                    <a:moveTo>
                      <a:pt x="1" y="1"/>
                    </a:moveTo>
                    <a:lnTo>
                      <a:pt x="1" y="965"/>
                    </a:lnTo>
                    <a:cubicBezTo>
                      <a:pt x="265" y="965"/>
                      <a:pt x="481" y="750"/>
                      <a:pt x="481" y="485"/>
                    </a:cubicBezTo>
                    <a:cubicBezTo>
                      <a:pt x="481" y="216"/>
                      <a:pt x="265" y="1"/>
                      <a:pt x="1" y="1"/>
                    </a:cubicBezTo>
                    <a:close/>
                  </a:path>
                </a:pathLst>
              </a:custGeom>
              <a:solidFill>
                <a:srgbClr val="FFD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 name="Google Shape;1235;p29">
                <a:extLst>
                  <a:ext uri="{FF2B5EF4-FFF2-40B4-BE49-F238E27FC236}">
                    <a16:creationId xmlns:a16="http://schemas.microsoft.com/office/drawing/2014/main" id="{916B80AA-CE83-4989-B5FC-8C4613643CE0}"/>
                  </a:ext>
                </a:extLst>
              </p:cNvPr>
              <p:cNvSpPr/>
              <p:nvPr/>
            </p:nvSpPr>
            <p:spPr>
              <a:xfrm>
                <a:off x="4879919" y="3084536"/>
                <a:ext cx="49226" cy="99131"/>
              </a:xfrm>
              <a:custGeom>
                <a:avLst/>
                <a:gdLst/>
                <a:ahLst/>
                <a:cxnLst/>
                <a:rect l="l" t="t" r="r" b="b"/>
                <a:pathLst>
                  <a:path w="290" h="584" extrusionOk="0">
                    <a:moveTo>
                      <a:pt x="1" y="1"/>
                    </a:moveTo>
                    <a:lnTo>
                      <a:pt x="1" y="583"/>
                    </a:lnTo>
                    <a:cubicBezTo>
                      <a:pt x="162" y="583"/>
                      <a:pt x="290" y="451"/>
                      <a:pt x="290" y="294"/>
                    </a:cubicBezTo>
                    <a:cubicBezTo>
                      <a:pt x="290" y="133"/>
                      <a:pt x="162" y="1"/>
                      <a:pt x="1" y="1"/>
                    </a:cubicBezTo>
                    <a:close/>
                  </a:path>
                </a:pathLst>
              </a:custGeom>
              <a:solidFill>
                <a:srgbClr val="FFB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 name="Google Shape;1236;p29">
                <a:extLst>
                  <a:ext uri="{FF2B5EF4-FFF2-40B4-BE49-F238E27FC236}">
                    <a16:creationId xmlns:a16="http://schemas.microsoft.com/office/drawing/2014/main" id="{24125556-8148-45E6-B73F-7016E3F8C6D2}"/>
                  </a:ext>
                </a:extLst>
              </p:cNvPr>
              <p:cNvSpPr/>
              <p:nvPr/>
            </p:nvSpPr>
            <p:spPr>
              <a:xfrm>
                <a:off x="4174964" y="3052114"/>
                <a:ext cx="82496" cy="163974"/>
              </a:xfrm>
              <a:custGeom>
                <a:avLst/>
                <a:gdLst/>
                <a:ahLst/>
                <a:cxnLst/>
                <a:rect l="l" t="t" r="r" b="b"/>
                <a:pathLst>
                  <a:path w="486" h="966" extrusionOk="0">
                    <a:moveTo>
                      <a:pt x="485" y="1"/>
                    </a:moveTo>
                    <a:cubicBezTo>
                      <a:pt x="216" y="1"/>
                      <a:pt x="1" y="216"/>
                      <a:pt x="1" y="485"/>
                    </a:cubicBezTo>
                    <a:cubicBezTo>
                      <a:pt x="1" y="750"/>
                      <a:pt x="216" y="965"/>
                      <a:pt x="485" y="965"/>
                    </a:cubicBezTo>
                    <a:lnTo>
                      <a:pt x="485" y="1"/>
                    </a:lnTo>
                    <a:close/>
                  </a:path>
                </a:pathLst>
              </a:custGeom>
              <a:solidFill>
                <a:srgbClr val="FFD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 name="Google Shape;1237;p29">
                <a:extLst>
                  <a:ext uri="{FF2B5EF4-FFF2-40B4-BE49-F238E27FC236}">
                    <a16:creationId xmlns:a16="http://schemas.microsoft.com/office/drawing/2014/main" id="{5094FA8D-B22C-446E-894D-24165A0ABBFF}"/>
                  </a:ext>
                </a:extLst>
              </p:cNvPr>
              <p:cNvSpPr/>
              <p:nvPr/>
            </p:nvSpPr>
            <p:spPr>
              <a:xfrm>
                <a:off x="4207386" y="3084536"/>
                <a:ext cx="50075" cy="99131"/>
              </a:xfrm>
              <a:custGeom>
                <a:avLst/>
                <a:gdLst/>
                <a:ahLst/>
                <a:cxnLst/>
                <a:rect l="l" t="t" r="r" b="b"/>
                <a:pathLst>
                  <a:path w="295" h="584" extrusionOk="0">
                    <a:moveTo>
                      <a:pt x="294" y="1"/>
                    </a:moveTo>
                    <a:cubicBezTo>
                      <a:pt x="133" y="1"/>
                      <a:pt x="1" y="133"/>
                      <a:pt x="1" y="294"/>
                    </a:cubicBezTo>
                    <a:cubicBezTo>
                      <a:pt x="1" y="451"/>
                      <a:pt x="133" y="583"/>
                      <a:pt x="294" y="583"/>
                    </a:cubicBezTo>
                    <a:lnTo>
                      <a:pt x="294" y="1"/>
                    </a:lnTo>
                    <a:close/>
                  </a:path>
                </a:pathLst>
              </a:custGeom>
              <a:solidFill>
                <a:srgbClr val="FFB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 name="Google Shape;1238;p29">
                <a:extLst>
                  <a:ext uri="{FF2B5EF4-FFF2-40B4-BE49-F238E27FC236}">
                    <a16:creationId xmlns:a16="http://schemas.microsoft.com/office/drawing/2014/main" id="{16824E52-DFC6-4E3D-8BA8-1852C80265C1}"/>
                  </a:ext>
                </a:extLst>
              </p:cNvPr>
              <p:cNvSpPr/>
              <p:nvPr/>
            </p:nvSpPr>
            <p:spPr>
              <a:xfrm>
                <a:off x="4222323" y="3471895"/>
                <a:ext cx="692729" cy="730922"/>
              </a:xfrm>
              <a:custGeom>
                <a:avLst/>
                <a:gdLst/>
                <a:ahLst/>
                <a:cxnLst/>
                <a:rect l="l" t="t" r="r" b="b"/>
                <a:pathLst>
                  <a:path w="4081" h="4306" extrusionOk="0">
                    <a:moveTo>
                      <a:pt x="2043" y="1"/>
                    </a:moveTo>
                    <a:cubicBezTo>
                      <a:pt x="917" y="1"/>
                      <a:pt x="1" y="912"/>
                      <a:pt x="1" y="2038"/>
                    </a:cubicBezTo>
                    <a:lnTo>
                      <a:pt x="1" y="4306"/>
                    </a:lnTo>
                    <a:lnTo>
                      <a:pt x="4080" y="4306"/>
                    </a:lnTo>
                    <a:lnTo>
                      <a:pt x="4080" y="2038"/>
                    </a:lnTo>
                    <a:cubicBezTo>
                      <a:pt x="4080" y="912"/>
                      <a:pt x="3169" y="1"/>
                      <a:pt x="2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6" name="Google Shape;1239;p29">
                <a:extLst>
                  <a:ext uri="{FF2B5EF4-FFF2-40B4-BE49-F238E27FC236}">
                    <a16:creationId xmlns:a16="http://schemas.microsoft.com/office/drawing/2014/main" id="{0DF4EC9E-50DF-4FAC-A3F6-CBF374AA730C}"/>
                  </a:ext>
                </a:extLst>
              </p:cNvPr>
              <p:cNvSpPr/>
              <p:nvPr/>
            </p:nvSpPr>
            <p:spPr>
              <a:xfrm>
                <a:off x="4339618" y="3762839"/>
                <a:ext cx="40909" cy="439979"/>
              </a:xfrm>
              <a:custGeom>
                <a:avLst/>
                <a:gdLst/>
                <a:ahLst/>
                <a:cxnLst/>
                <a:rect l="l" t="t" r="r" b="b"/>
                <a:pathLst>
                  <a:path w="241" h="2592" extrusionOk="0">
                    <a:moveTo>
                      <a:pt x="123" y="1"/>
                    </a:moveTo>
                    <a:cubicBezTo>
                      <a:pt x="54" y="1"/>
                      <a:pt x="0" y="55"/>
                      <a:pt x="0" y="118"/>
                    </a:cubicBezTo>
                    <a:lnTo>
                      <a:pt x="0" y="2592"/>
                    </a:lnTo>
                    <a:lnTo>
                      <a:pt x="240" y="2592"/>
                    </a:lnTo>
                    <a:lnTo>
                      <a:pt x="240" y="118"/>
                    </a:lnTo>
                    <a:cubicBezTo>
                      <a:pt x="240" y="55"/>
                      <a:pt x="186" y="1"/>
                      <a:pt x="123" y="1"/>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 name="Google Shape;1240;p29">
                <a:extLst>
                  <a:ext uri="{FF2B5EF4-FFF2-40B4-BE49-F238E27FC236}">
                    <a16:creationId xmlns:a16="http://schemas.microsoft.com/office/drawing/2014/main" id="{16BEB2A9-E9CB-44BA-908A-A9A08A8F2127}"/>
                  </a:ext>
                </a:extLst>
              </p:cNvPr>
              <p:cNvSpPr/>
              <p:nvPr/>
            </p:nvSpPr>
            <p:spPr>
              <a:xfrm>
                <a:off x="4775186" y="3762839"/>
                <a:ext cx="40909" cy="439979"/>
              </a:xfrm>
              <a:custGeom>
                <a:avLst/>
                <a:gdLst/>
                <a:ahLst/>
                <a:cxnLst/>
                <a:rect l="l" t="t" r="r" b="b"/>
                <a:pathLst>
                  <a:path w="241" h="2592" extrusionOk="0">
                    <a:moveTo>
                      <a:pt x="123" y="1"/>
                    </a:moveTo>
                    <a:cubicBezTo>
                      <a:pt x="54" y="1"/>
                      <a:pt x="1" y="55"/>
                      <a:pt x="1" y="118"/>
                    </a:cubicBezTo>
                    <a:lnTo>
                      <a:pt x="1" y="2592"/>
                    </a:lnTo>
                    <a:lnTo>
                      <a:pt x="241" y="2592"/>
                    </a:lnTo>
                    <a:lnTo>
                      <a:pt x="241" y="118"/>
                    </a:lnTo>
                    <a:cubicBezTo>
                      <a:pt x="241" y="55"/>
                      <a:pt x="187" y="1"/>
                      <a:pt x="123" y="1"/>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 name="Google Shape;1241;p29">
                <a:extLst>
                  <a:ext uri="{FF2B5EF4-FFF2-40B4-BE49-F238E27FC236}">
                    <a16:creationId xmlns:a16="http://schemas.microsoft.com/office/drawing/2014/main" id="{32B18CA5-5CC0-4FBD-ACA7-DB31F7BA9BD3}"/>
                  </a:ext>
                </a:extLst>
              </p:cNvPr>
              <p:cNvSpPr/>
              <p:nvPr/>
            </p:nvSpPr>
            <p:spPr>
              <a:xfrm>
                <a:off x="4456743" y="3388720"/>
                <a:ext cx="224742" cy="228816"/>
              </a:xfrm>
              <a:custGeom>
                <a:avLst/>
                <a:gdLst/>
                <a:ahLst/>
                <a:cxnLst/>
                <a:rect l="l" t="t" r="r" b="b"/>
                <a:pathLst>
                  <a:path w="1324" h="1348" extrusionOk="0">
                    <a:moveTo>
                      <a:pt x="1" y="1"/>
                    </a:moveTo>
                    <a:lnTo>
                      <a:pt x="1" y="687"/>
                    </a:lnTo>
                    <a:cubicBezTo>
                      <a:pt x="1" y="1049"/>
                      <a:pt x="295" y="1348"/>
                      <a:pt x="662" y="1348"/>
                    </a:cubicBezTo>
                    <a:cubicBezTo>
                      <a:pt x="1024" y="1348"/>
                      <a:pt x="1323" y="1049"/>
                      <a:pt x="1323" y="687"/>
                    </a:cubicBezTo>
                    <a:lnTo>
                      <a:pt x="1323" y="1"/>
                    </a:lnTo>
                    <a:close/>
                  </a:path>
                </a:pathLst>
              </a:custGeom>
              <a:solidFill>
                <a:srgbClr val="FFC0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 name="Google Shape;1242;p29">
                <a:extLst>
                  <a:ext uri="{FF2B5EF4-FFF2-40B4-BE49-F238E27FC236}">
                    <a16:creationId xmlns:a16="http://schemas.microsoft.com/office/drawing/2014/main" id="{66F35586-05C8-4896-8E38-6ADBEEA8A901}"/>
                  </a:ext>
                </a:extLst>
              </p:cNvPr>
              <p:cNvSpPr/>
              <p:nvPr/>
            </p:nvSpPr>
            <p:spPr>
              <a:xfrm>
                <a:off x="4254745" y="2834331"/>
                <a:ext cx="628735" cy="668456"/>
              </a:xfrm>
              <a:custGeom>
                <a:avLst/>
                <a:gdLst/>
                <a:ahLst/>
                <a:cxnLst/>
                <a:rect l="l" t="t" r="r" b="b"/>
                <a:pathLst>
                  <a:path w="3704" h="3938" extrusionOk="0">
                    <a:moveTo>
                      <a:pt x="3703" y="0"/>
                    </a:moveTo>
                    <a:lnTo>
                      <a:pt x="1" y="172"/>
                    </a:lnTo>
                    <a:lnTo>
                      <a:pt x="1" y="2087"/>
                    </a:lnTo>
                    <a:cubicBezTo>
                      <a:pt x="1" y="3110"/>
                      <a:pt x="828" y="3938"/>
                      <a:pt x="1852" y="3938"/>
                    </a:cubicBezTo>
                    <a:cubicBezTo>
                      <a:pt x="2876" y="3938"/>
                      <a:pt x="3703" y="3110"/>
                      <a:pt x="3703" y="2087"/>
                    </a:cubicBezTo>
                    <a:lnTo>
                      <a:pt x="3703" y="0"/>
                    </a:lnTo>
                    <a:close/>
                  </a:path>
                </a:pathLst>
              </a:custGeom>
              <a:solidFill>
                <a:srgbClr val="FFD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90" name="Google Shape;1243;p29">
                <a:extLst>
                  <a:ext uri="{FF2B5EF4-FFF2-40B4-BE49-F238E27FC236}">
                    <a16:creationId xmlns:a16="http://schemas.microsoft.com/office/drawing/2014/main" id="{EB839FBD-835B-4FE2-8DC3-810D9D9E3246}"/>
                  </a:ext>
                </a:extLst>
              </p:cNvPr>
              <p:cNvSpPr/>
              <p:nvPr/>
            </p:nvSpPr>
            <p:spPr>
              <a:xfrm>
                <a:off x="4518360" y="3158545"/>
                <a:ext cx="99131" cy="50075"/>
              </a:xfrm>
              <a:custGeom>
                <a:avLst/>
                <a:gdLst/>
                <a:ahLst/>
                <a:cxnLst/>
                <a:rect l="l" t="t" r="r" b="b"/>
                <a:pathLst>
                  <a:path w="584" h="295" extrusionOk="0">
                    <a:moveTo>
                      <a:pt x="289" y="0"/>
                    </a:moveTo>
                    <a:cubicBezTo>
                      <a:pt x="132" y="0"/>
                      <a:pt x="0" y="133"/>
                      <a:pt x="0" y="294"/>
                    </a:cubicBezTo>
                    <a:lnTo>
                      <a:pt x="583" y="294"/>
                    </a:lnTo>
                    <a:cubicBezTo>
                      <a:pt x="583" y="133"/>
                      <a:pt x="451" y="0"/>
                      <a:pt x="289" y="0"/>
                    </a:cubicBezTo>
                    <a:close/>
                  </a:path>
                </a:pathLst>
              </a:custGeom>
              <a:solidFill>
                <a:srgbClr val="FFA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 name="Google Shape;1244;p29">
                <a:extLst>
                  <a:ext uri="{FF2B5EF4-FFF2-40B4-BE49-F238E27FC236}">
                    <a16:creationId xmlns:a16="http://schemas.microsoft.com/office/drawing/2014/main" id="{105B84F5-B625-4D49-8C6F-873D6705BA04}"/>
                  </a:ext>
                </a:extLst>
              </p:cNvPr>
              <p:cNvSpPr/>
              <p:nvPr/>
            </p:nvSpPr>
            <p:spPr>
              <a:xfrm>
                <a:off x="4424321" y="3250716"/>
                <a:ext cx="289585" cy="144962"/>
              </a:xfrm>
              <a:custGeom>
                <a:avLst/>
                <a:gdLst/>
                <a:ahLst/>
                <a:cxnLst/>
                <a:rect l="l" t="t" r="r" b="b"/>
                <a:pathLst>
                  <a:path w="1706" h="854" extrusionOk="0">
                    <a:moveTo>
                      <a:pt x="1" y="1"/>
                    </a:moveTo>
                    <a:cubicBezTo>
                      <a:pt x="1" y="471"/>
                      <a:pt x="383" y="853"/>
                      <a:pt x="853" y="853"/>
                    </a:cubicBezTo>
                    <a:cubicBezTo>
                      <a:pt x="1323" y="853"/>
                      <a:pt x="1705" y="471"/>
                      <a:pt x="1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 name="Google Shape;1245;p29">
                <a:extLst>
                  <a:ext uri="{FF2B5EF4-FFF2-40B4-BE49-F238E27FC236}">
                    <a16:creationId xmlns:a16="http://schemas.microsoft.com/office/drawing/2014/main" id="{31350CD6-18B7-40C6-9977-6C5CFDE399A8}"/>
                  </a:ext>
                </a:extLst>
              </p:cNvPr>
              <p:cNvSpPr/>
              <p:nvPr/>
            </p:nvSpPr>
            <p:spPr>
              <a:xfrm>
                <a:off x="4312119" y="2999663"/>
                <a:ext cx="223894" cy="134947"/>
              </a:xfrm>
              <a:custGeom>
                <a:avLst/>
                <a:gdLst/>
                <a:ahLst/>
                <a:cxnLst/>
                <a:rect l="l" t="t" r="r" b="b"/>
                <a:pathLst>
                  <a:path w="1319" h="795" extrusionOk="0">
                    <a:moveTo>
                      <a:pt x="662" y="1"/>
                    </a:moveTo>
                    <a:cubicBezTo>
                      <a:pt x="295" y="1"/>
                      <a:pt x="1" y="300"/>
                      <a:pt x="1" y="662"/>
                    </a:cubicBezTo>
                    <a:cubicBezTo>
                      <a:pt x="1" y="736"/>
                      <a:pt x="59" y="794"/>
                      <a:pt x="133" y="794"/>
                    </a:cubicBezTo>
                    <a:cubicBezTo>
                      <a:pt x="206" y="794"/>
                      <a:pt x="265" y="736"/>
                      <a:pt x="265" y="662"/>
                    </a:cubicBezTo>
                    <a:cubicBezTo>
                      <a:pt x="265" y="442"/>
                      <a:pt x="441" y="265"/>
                      <a:pt x="662" y="265"/>
                    </a:cubicBezTo>
                    <a:cubicBezTo>
                      <a:pt x="877" y="265"/>
                      <a:pt x="1059" y="442"/>
                      <a:pt x="1059" y="662"/>
                    </a:cubicBezTo>
                    <a:cubicBezTo>
                      <a:pt x="1059" y="736"/>
                      <a:pt x="1117" y="794"/>
                      <a:pt x="1191" y="794"/>
                    </a:cubicBezTo>
                    <a:cubicBezTo>
                      <a:pt x="1259" y="794"/>
                      <a:pt x="1318" y="736"/>
                      <a:pt x="1318" y="662"/>
                    </a:cubicBezTo>
                    <a:cubicBezTo>
                      <a:pt x="1318" y="300"/>
                      <a:pt x="1024" y="1"/>
                      <a:pt x="662" y="1"/>
                    </a:cubicBezTo>
                    <a:close/>
                  </a:path>
                </a:pathLst>
              </a:custGeom>
              <a:solidFill>
                <a:srgbClr val="BB4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 name="Google Shape;1246;p29">
                <a:extLst>
                  <a:ext uri="{FF2B5EF4-FFF2-40B4-BE49-F238E27FC236}">
                    <a16:creationId xmlns:a16="http://schemas.microsoft.com/office/drawing/2014/main" id="{B46B102A-9D8E-43C3-8D8A-3371DFA2CB13}"/>
                  </a:ext>
                </a:extLst>
              </p:cNvPr>
              <p:cNvSpPr/>
              <p:nvPr/>
            </p:nvSpPr>
            <p:spPr>
              <a:xfrm>
                <a:off x="4601366" y="2999663"/>
                <a:ext cx="224742" cy="134947"/>
              </a:xfrm>
              <a:custGeom>
                <a:avLst/>
                <a:gdLst/>
                <a:ahLst/>
                <a:cxnLst/>
                <a:rect l="l" t="t" r="r" b="b"/>
                <a:pathLst>
                  <a:path w="1324" h="795" extrusionOk="0">
                    <a:moveTo>
                      <a:pt x="662" y="1"/>
                    </a:moveTo>
                    <a:cubicBezTo>
                      <a:pt x="300" y="1"/>
                      <a:pt x="1" y="300"/>
                      <a:pt x="1" y="662"/>
                    </a:cubicBezTo>
                    <a:cubicBezTo>
                      <a:pt x="1" y="736"/>
                      <a:pt x="60" y="794"/>
                      <a:pt x="133" y="794"/>
                    </a:cubicBezTo>
                    <a:cubicBezTo>
                      <a:pt x="207" y="794"/>
                      <a:pt x="265" y="736"/>
                      <a:pt x="265" y="662"/>
                    </a:cubicBezTo>
                    <a:cubicBezTo>
                      <a:pt x="265" y="442"/>
                      <a:pt x="442" y="265"/>
                      <a:pt x="662" y="265"/>
                    </a:cubicBezTo>
                    <a:cubicBezTo>
                      <a:pt x="883" y="265"/>
                      <a:pt x="1059" y="442"/>
                      <a:pt x="1059" y="662"/>
                    </a:cubicBezTo>
                    <a:cubicBezTo>
                      <a:pt x="1059" y="736"/>
                      <a:pt x="1118" y="794"/>
                      <a:pt x="1191" y="794"/>
                    </a:cubicBezTo>
                    <a:cubicBezTo>
                      <a:pt x="1265" y="794"/>
                      <a:pt x="1323" y="736"/>
                      <a:pt x="1323" y="662"/>
                    </a:cubicBezTo>
                    <a:cubicBezTo>
                      <a:pt x="1323" y="300"/>
                      <a:pt x="1025" y="1"/>
                      <a:pt x="662" y="1"/>
                    </a:cubicBezTo>
                    <a:close/>
                  </a:path>
                </a:pathLst>
              </a:custGeom>
              <a:solidFill>
                <a:srgbClr val="BB4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 name="Google Shape;1247;p29">
                <a:extLst>
                  <a:ext uri="{FF2B5EF4-FFF2-40B4-BE49-F238E27FC236}">
                    <a16:creationId xmlns:a16="http://schemas.microsoft.com/office/drawing/2014/main" id="{144CC0EF-EAA9-42B5-8143-4211F2F96A75}"/>
                  </a:ext>
                </a:extLst>
              </p:cNvPr>
              <p:cNvSpPr/>
              <p:nvPr/>
            </p:nvSpPr>
            <p:spPr>
              <a:xfrm>
                <a:off x="4815925" y="2850117"/>
                <a:ext cx="68407" cy="284493"/>
              </a:xfrm>
              <a:custGeom>
                <a:avLst/>
                <a:gdLst/>
                <a:ahLst/>
                <a:cxnLst/>
                <a:rect l="l" t="t" r="r" b="b"/>
                <a:pathLst>
                  <a:path w="403" h="1676" extrusionOk="0">
                    <a:moveTo>
                      <a:pt x="402" y="0"/>
                    </a:moveTo>
                    <a:lnTo>
                      <a:pt x="1" y="69"/>
                    </a:lnTo>
                    <a:lnTo>
                      <a:pt x="392" y="1675"/>
                    </a:lnTo>
                    <a:lnTo>
                      <a:pt x="402" y="0"/>
                    </a:lnTo>
                    <a:close/>
                  </a:path>
                </a:pathLst>
              </a:custGeom>
              <a:solidFill>
                <a:srgbClr val="A03A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 name="Google Shape;1248;p29">
                <a:extLst>
                  <a:ext uri="{FF2B5EF4-FFF2-40B4-BE49-F238E27FC236}">
                    <a16:creationId xmlns:a16="http://schemas.microsoft.com/office/drawing/2014/main" id="{6F0D1DEB-0C90-4A70-9D82-ED711F37A95C}"/>
                  </a:ext>
                </a:extLst>
              </p:cNvPr>
              <p:cNvSpPr/>
              <p:nvPr/>
            </p:nvSpPr>
            <p:spPr>
              <a:xfrm>
                <a:off x="4214854" y="2604835"/>
                <a:ext cx="738391" cy="553878"/>
              </a:xfrm>
              <a:custGeom>
                <a:avLst/>
                <a:gdLst/>
                <a:ahLst/>
                <a:cxnLst/>
                <a:rect l="l" t="t" r="r" b="b"/>
                <a:pathLst>
                  <a:path w="4350" h="3263" extrusionOk="0">
                    <a:moveTo>
                      <a:pt x="2014" y="1"/>
                    </a:moveTo>
                    <a:cubicBezTo>
                      <a:pt x="921" y="1"/>
                      <a:pt x="1" y="740"/>
                      <a:pt x="50" y="1524"/>
                    </a:cubicBezTo>
                    <a:lnTo>
                      <a:pt x="250" y="3262"/>
                    </a:lnTo>
                    <a:lnTo>
                      <a:pt x="476" y="2018"/>
                    </a:lnTo>
                    <a:cubicBezTo>
                      <a:pt x="476" y="2018"/>
                      <a:pt x="1098" y="2188"/>
                      <a:pt x="1904" y="2188"/>
                    </a:cubicBezTo>
                    <a:cubicBezTo>
                      <a:pt x="2306" y="2188"/>
                      <a:pt x="2755" y="2146"/>
                      <a:pt x="3194" y="2018"/>
                    </a:cubicBezTo>
                    <a:lnTo>
                      <a:pt x="3017" y="1881"/>
                    </a:lnTo>
                    <a:lnTo>
                      <a:pt x="3017" y="1881"/>
                    </a:lnTo>
                    <a:cubicBezTo>
                      <a:pt x="3018" y="1881"/>
                      <a:pt x="3184" y="1931"/>
                      <a:pt x="3388" y="1931"/>
                    </a:cubicBezTo>
                    <a:cubicBezTo>
                      <a:pt x="3564" y="1931"/>
                      <a:pt x="3767" y="1894"/>
                      <a:pt x="3919" y="1759"/>
                    </a:cubicBezTo>
                    <a:lnTo>
                      <a:pt x="3600" y="1656"/>
                    </a:lnTo>
                    <a:cubicBezTo>
                      <a:pt x="3600" y="1656"/>
                      <a:pt x="4350" y="1485"/>
                      <a:pt x="4159" y="784"/>
                    </a:cubicBezTo>
                    <a:lnTo>
                      <a:pt x="4159" y="784"/>
                    </a:lnTo>
                    <a:lnTo>
                      <a:pt x="3919" y="833"/>
                    </a:lnTo>
                    <a:cubicBezTo>
                      <a:pt x="3919" y="833"/>
                      <a:pt x="3306" y="1"/>
                      <a:pt x="2014" y="1"/>
                    </a:cubicBezTo>
                    <a:close/>
                  </a:path>
                </a:pathLst>
              </a:custGeom>
              <a:solidFill>
                <a:srgbClr val="BB4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 name="Google Shape;1249;p29">
                <a:extLst>
                  <a:ext uri="{FF2B5EF4-FFF2-40B4-BE49-F238E27FC236}">
                    <a16:creationId xmlns:a16="http://schemas.microsoft.com/office/drawing/2014/main" id="{AC2C4B51-8433-442B-87BA-56DBDBB1DEFC}"/>
                  </a:ext>
                </a:extLst>
              </p:cNvPr>
              <p:cNvSpPr/>
              <p:nvPr/>
            </p:nvSpPr>
            <p:spPr>
              <a:xfrm>
                <a:off x="4298879" y="3240362"/>
                <a:ext cx="242056" cy="225082"/>
              </a:xfrm>
              <a:custGeom>
                <a:avLst/>
                <a:gdLst/>
                <a:ahLst/>
                <a:cxnLst/>
                <a:rect l="l" t="t" r="r" b="b"/>
                <a:pathLst>
                  <a:path w="1426" h="1326" extrusionOk="0">
                    <a:moveTo>
                      <a:pt x="135" y="0"/>
                    </a:moveTo>
                    <a:cubicBezTo>
                      <a:pt x="126" y="0"/>
                      <a:pt x="117" y="1"/>
                      <a:pt x="108" y="3"/>
                    </a:cubicBezTo>
                    <a:cubicBezTo>
                      <a:pt x="44" y="18"/>
                      <a:pt x="0" y="82"/>
                      <a:pt x="15" y="145"/>
                    </a:cubicBezTo>
                    <a:cubicBezTo>
                      <a:pt x="25" y="184"/>
                      <a:pt x="245" y="1095"/>
                      <a:pt x="1269" y="1326"/>
                    </a:cubicBezTo>
                    <a:lnTo>
                      <a:pt x="1293" y="1326"/>
                    </a:lnTo>
                    <a:cubicBezTo>
                      <a:pt x="1347" y="1326"/>
                      <a:pt x="1396" y="1291"/>
                      <a:pt x="1411" y="1232"/>
                    </a:cubicBezTo>
                    <a:cubicBezTo>
                      <a:pt x="1425" y="1169"/>
                      <a:pt x="1386" y="1105"/>
                      <a:pt x="1318" y="1090"/>
                    </a:cubicBezTo>
                    <a:cubicBezTo>
                      <a:pt x="451" y="895"/>
                      <a:pt x="260" y="126"/>
                      <a:pt x="250" y="91"/>
                    </a:cubicBezTo>
                    <a:cubicBezTo>
                      <a:pt x="237" y="37"/>
                      <a:pt x="18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 name="Google Shape;1250;p29">
                <a:extLst>
                  <a:ext uri="{FF2B5EF4-FFF2-40B4-BE49-F238E27FC236}">
                    <a16:creationId xmlns:a16="http://schemas.microsoft.com/office/drawing/2014/main" id="{B0B9D77A-125B-401D-858C-8BCDA7ECBF62}"/>
                  </a:ext>
                </a:extLst>
              </p:cNvPr>
              <p:cNvSpPr/>
              <p:nvPr/>
            </p:nvSpPr>
            <p:spPr>
              <a:xfrm>
                <a:off x="4273077" y="3573912"/>
                <a:ext cx="157354" cy="262256"/>
              </a:xfrm>
              <a:custGeom>
                <a:avLst/>
                <a:gdLst/>
                <a:ahLst/>
                <a:cxnLst/>
                <a:rect l="l" t="t" r="r" b="b"/>
                <a:pathLst>
                  <a:path w="927" h="1545" extrusionOk="0">
                    <a:moveTo>
                      <a:pt x="775" y="1"/>
                    </a:moveTo>
                    <a:cubicBezTo>
                      <a:pt x="757" y="1"/>
                      <a:pt x="738" y="4"/>
                      <a:pt x="720" y="12"/>
                    </a:cubicBezTo>
                    <a:cubicBezTo>
                      <a:pt x="696" y="22"/>
                      <a:pt x="74" y="311"/>
                      <a:pt x="5" y="1403"/>
                    </a:cubicBezTo>
                    <a:cubicBezTo>
                      <a:pt x="0" y="1476"/>
                      <a:pt x="54" y="1540"/>
                      <a:pt x="128" y="1545"/>
                    </a:cubicBezTo>
                    <a:lnTo>
                      <a:pt x="138" y="1545"/>
                    </a:lnTo>
                    <a:cubicBezTo>
                      <a:pt x="206" y="1545"/>
                      <a:pt x="265" y="1491"/>
                      <a:pt x="270" y="1417"/>
                    </a:cubicBezTo>
                    <a:cubicBezTo>
                      <a:pt x="329" y="502"/>
                      <a:pt x="809" y="262"/>
                      <a:pt x="828" y="252"/>
                    </a:cubicBezTo>
                    <a:cubicBezTo>
                      <a:pt x="897" y="222"/>
                      <a:pt x="926" y="144"/>
                      <a:pt x="897" y="80"/>
                    </a:cubicBezTo>
                    <a:cubicBezTo>
                      <a:pt x="875" y="30"/>
                      <a:pt x="827" y="1"/>
                      <a:pt x="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7" name="Google Shape;1251;p29">
              <a:extLst>
                <a:ext uri="{FF2B5EF4-FFF2-40B4-BE49-F238E27FC236}">
                  <a16:creationId xmlns:a16="http://schemas.microsoft.com/office/drawing/2014/main" id="{70F38D6D-E2BA-40F3-8DA2-C4CCBA4829DD}"/>
                </a:ext>
              </a:extLst>
            </p:cNvPr>
            <p:cNvGrpSpPr/>
            <p:nvPr/>
          </p:nvGrpSpPr>
          <p:grpSpPr>
            <a:xfrm>
              <a:off x="2182224" y="3465720"/>
              <a:ext cx="1221755" cy="591880"/>
              <a:chOff x="2182224" y="3465720"/>
              <a:chExt cx="1221755" cy="591880"/>
            </a:xfrm>
          </p:grpSpPr>
          <p:sp>
            <p:nvSpPr>
              <p:cNvPr id="25" name="Google Shape;1264;p29">
                <a:extLst>
                  <a:ext uri="{FF2B5EF4-FFF2-40B4-BE49-F238E27FC236}">
                    <a16:creationId xmlns:a16="http://schemas.microsoft.com/office/drawing/2014/main" id="{3DCDD2AB-6F13-4DAF-B745-428ADC957643}"/>
                  </a:ext>
                </a:extLst>
              </p:cNvPr>
              <p:cNvSpPr/>
              <p:nvPr/>
            </p:nvSpPr>
            <p:spPr>
              <a:xfrm>
                <a:off x="2187572" y="4035246"/>
                <a:ext cx="15633" cy="14948"/>
              </a:xfrm>
              <a:custGeom>
                <a:avLst/>
                <a:gdLst/>
                <a:ahLst/>
                <a:cxnLst/>
                <a:rect l="l" t="t" r="r" b="b"/>
                <a:pathLst>
                  <a:path w="114" h="109" extrusionOk="0">
                    <a:moveTo>
                      <a:pt x="54" y="1"/>
                    </a:moveTo>
                    <a:cubicBezTo>
                      <a:pt x="25" y="1"/>
                      <a:pt x="1" y="25"/>
                      <a:pt x="1" y="55"/>
                    </a:cubicBezTo>
                    <a:cubicBezTo>
                      <a:pt x="1" y="84"/>
                      <a:pt x="25" y="108"/>
                      <a:pt x="54" y="108"/>
                    </a:cubicBezTo>
                    <a:cubicBezTo>
                      <a:pt x="89" y="108"/>
                      <a:pt x="113" y="84"/>
                      <a:pt x="113" y="55"/>
                    </a:cubicBezTo>
                    <a:cubicBezTo>
                      <a:pt x="113" y="25"/>
                      <a:pt x="89"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1265;p29">
                <a:extLst>
                  <a:ext uri="{FF2B5EF4-FFF2-40B4-BE49-F238E27FC236}">
                    <a16:creationId xmlns:a16="http://schemas.microsoft.com/office/drawing/2014/main" id="{8FEF3DBF-F35D-45AF-B735-C7923BCCE0D1}"/>
                  </a:ext>
                </a:extLst>
              </p:cNvPr>
              <p:cNvSpPr/>
              <p:nvPr/>
            </p:nvSpPr>
            <p:spPr>
              <a:xfrm>
                <a:off x="2182224" y="3972849"/>
                <a:ext cx="26330" cy="27016"/>
              </a:xfrm>
              <a:custGeom>
                <a:avLst/>
                <a:gdLst/>
                <a:ahLst/>
                <a:cxnLst/>
                <a:rect l="l" t="t" r="r" b="b"/>
                <a:pathLst>
                  <a:path w="192" h="197" extrusionOk="0">
                    <a:moveTo>
                      <a:pt x="93" y="0"/>
                    </a:moveTo>
                    <a:cubicBezTo>
                      <a:pt x="44" y="0"/>
                      <a:pt x="0" y="44"/>
                      <a:pt x="0" y="98"/>
                    </a:cubicBezTo>
                    <a:cubicBezTo>
                      <a:pt x="0" y="152"/>
                      <a:pt x="44" y="196"/>
                      <a:pt x="93" y="196"/>
                    </a:cubicBezTo>
                    <a:cubicBezTo>
                      <a:pt x="147" y="196"/>
                      <a:pt x="191" y="152"/>
                      <a:pt x="191" y="98"/>
                    </a:cubicBezTo>
                    <a:cubicBezTo>
                      <a:pt x="191" y="44"/>
                      <a:pt x="147" y="0"/>
                      <a:pt x="93" y="0"/>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1271;p29">
                <a:extLst>
                  <a:ext uri="{FF2B5EF4-FFF2-40B4-BE49-F238E27FC236}">
                    <a16:creationId xmlns:a16="http://schemas.microsoft.com/office/drawing/2014/main" id="{74CADA18-D972-4604-840C-3738A9214C12}"/>
                  </a:ext>
                </a:extLst>
              </p:cNvPr>
              <p:cNvSpPr/>
              <p:nvPr/>
            </p:nvSpPr>
            <p:spPr>
              <a:xfrm>
                <a:off x="3376963" y="4048686"/>
                <a:ext cx="8914" cy="8914"/>
              </a:xfrm>
              <a:custGeom>
                <a:avLst/>
                <a:gdLst/>
                <a:ahLst/>
                <a:cxnLst/>
                <a:rect l="l" t="t" r="r" b="b"/>
                <a:pathLst>
                  <a:path w="65" h="65" extrusionOk="0">
                    <a:moveTo>
                      <a:pt x="35" y="1"/>
                    </a:moveTo>
                    <a:cubicBezTo>
                      <a:pt x="16" y="1"/>
                      <a:pt x="1" y="15"/>
                      <a:pt x="1" y="35"/>
                    </a:cubicBezTo>
                    <a:cubicBezTo>
                      <a:pt x="1" y="54"/>
                      <a:pt x="16" y="64"/>
                      <a:pt x="35" y="64"/>
                    </a:cubicBezTo>
                    <a:cubicBezTo>
                      <a:pt x="50" y="64"/>
                      <a:pt x="65" y="54"/>
                      <a:pt x="65" y="35"/>
                    </a:cubicBezTo>
                    <a:cubicBezTo>
                      <a:pt x="65" y="15"/>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1272;p29">
                <a:extLst>
                  <a:ext uri="{FF2B5EF4-FFF2-40B4-BE49-F238E27FC236}">
                    <a16:creationId xmlns:a16="http://schemas.microsoft.com/office/drawing/2014/main" id="{47A00B36-0580-415F-9D1D-38230A50A2FD}"/>
                  </a:ext>
                </a:extLst>
              </p:cNvPr>
              <p:cNvSpPr/>
              <p:nvPr/>
            </p:nvSpPr>
            <p:spPr>
              <a:xfrm>
                <a:off x="3376963" y="4031269"/>
                <a:ext cx="8914" cy="8777"/>
              </a:xfrm>
              <a:custGeom>
                <a:avLst/>
                <a:gdLst/>
                <a:ahLst/>
                <a:cxnLst/>
                <a:rect l="l" t="t" r="r" b="b"/>
                <a:pathLst>
                  <a:path w="65" h="64" extrusionOk="0">
                    <a:moveTo>
                      <a:pt x="35" y="0"/>
                    </a:moveTo>
                    <a:cubicBezTo>
                      <a:pt x="16" y="0"/>
                      <a:pt x="1" y="15"/>
                      <a:pt x="1" y="30"/>
                    </a:cubicBezTo>
                    <a:cubicBezTo>
                      <a:pt x="1" y="49"/>
                      <a:pt x="16" y="64"/>
                      <a:pt x="35" y="64"/>
                    </a:cubicBezTo>
                    <a:cubicBezTo>
                      <a:pt x="55" y="64"/>
                      <a:pt x="65" y="49"/>
                      <a:pt x="65" y="30"/>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1273;p29">
                <a:extLst>
                  <a:ext uri="{FF2B5EF4-FFF2-40B4-BE49-F238E27FC236}">
                    <a16:creationId xmlns:a16="http://schemas.microsoft.com/office/drawing/2014/main" id="{1A956154-9328-4BD5-8473-CA1BCEA09AB3}"/>
                  </a:ext>
                </a:extLst>
              </p:cNvPr>
              <p:cNvSpPr/>
              <p:nvPr/>
            </p:nvSpPr>
            <p:spPr>
              <a:xfrm>
                <a:off x="3376963" y="4013167"/>
                <a:ext cx="8914" cy="8777"/>
              </a:xfrm>
              <a:custGeom>
                <a:avLst/>
                <a:gdLst/>
                <a:ahLst/>
                <a:cxnLst/>
                <a:rect l="l" t="t" r="r" b="b"/>
                <a:pathLst>
                  <a:path w="65" h="64" extrusionOk="0">
                    <a:moveTo>
                      <a:pt x="35" y="0"/>
                    </a:moveTo>
                    <a:cubicBezTo>
                      <a:pt x="16" y="0"/>
                      <a:pt x="1" y="15"/>
                      <a:pt x="1" y="29"/>
                    </a:cubicBezTo>
                    <a:cubicBezTo>
                      <a:pt x="1" y="49"/>
                      <a:pt x="16" y="64"/>
                      <a:pt x="35" y="64"/>
                    </a:cubicBezTo>
                    <a:cubicBezTo>
                      <a:pt x="55" y="64"/>
                      <a:pt x="65" y="49"/>
                      <a:pt x="65" y="29"/>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1274;p29">
                <a:extLst>
                  <a:ext uri="{FF2B5EF4-FFF2-40B4-BE49-F238E27FC236}">
                    <a16:creationId xmlns:a16="http://schemas.microsoft.com/office/drawing/2014/main" id="{400FEB6D-AFF1-4FE6-BA1A-805077A91FFB}"/>
                  </a:ext>
                </a:extLst>
              </p:cNvPr>
              <p:cNvSpPr/>
              <p:nvPr/>
            </p:nvSpPr>
            <p:spPr>
              <a:xfrm>
                <a:off x="3376963" y="3994928"/>
                <a:ext cx="8914" cy="8914"/>
              </a:xfrm>
              <a:custGeom>
                <a:avLst/>
                <a:gdLst/>
                <a:ahLst/>
                <a:cxnLst/>
                <a:rect l="l" t="t" r="r" b="b"/>
                <a:pathLst>
                  <a:path w="65" h="65" extrusionOk="0">
                    <a:moveTo>
                      <a:pt x="35" y="1"/>
                    </a:moveTo>
                    <a:cubicBezTo>
                      <a:pt x="16" y="1"/>
                      <a:pt x="1" y="16"/>
                      <a:pt x="1" y="30"/>
                    </a:cubicBezTo>
                    <a:cubicBezTo>
                      <a:pt x="1" y="50"/>
                      <a:pt x="16" y="64"/>
                      <a:pt x="35" y="64"/>
                    </a:cubicBezTo>
                    <a:cubicBezTo>
                      <a:pt x="50" y="64"/>
                      <a:pt x="65" y="50"/>
                      <a:pt x="65" y="30"/>
                    </a:cubicBezTo>
                    <a:cubicBezTo>
                      <a:pt x="65" y="16"/>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1275;p29">
                <a:extLst>
                  <a:ext uri="{FF2B5EF4-FFF2-40B4-BE49-F238E27FC236}">
                    <a16:creationId xmlns:a16="http://schemas.microsoft.com/office/drawing/2014/main" id="{7B99ED2E-6528-4721-8007-E91766C845D6}"/>
                  </a:ext>
                </a:extLst>
              </p:cNvPr>
              <p:cNvSpPr/>
              <p:nvPr/>
            </p:nvSpPr>
            <p:spPr>
              <a:xfrm>
                <a:off x="3395202" y="4048686"/>
                <a:ext cx="8777" cy="8914"/>
              </a:xfrm>
              <a:custGeom>
                <a:avLst/>
                <a:gdLst/>
                <a:ahLst/>
                <a:cxnLst/>
                <a:rect l="l" t="t" r="r" b="b"/>
                <a:pathLst>
                  <a:path w="64" h="65" extrusionOk="0">
                    <a:moveTo>
                      <a:pt x="30" y="1"/>
                    </a:moveTo>
                    <a:cubicBezTo>
                      <a:pt x="15" y="1"/>
                      <a:pt x="0" y="15"/>
                      <a:pt x="0" y="35"/>
                    </a:cubicBezTo>
                    <a:cubicBezTo>
                      <a:pt x="0" y="54"/>
                      <a:pt x="15" y="64"/>
                      <a:pt x="30" y="64"/>
                    </a:cubicBezTo>
                    <a:cubicBezTo>
                      <a:pt x="49" y="64"/>
                      <a:pt x="64" y="54"/>
                      <a:pt x="64" y="35"/>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1276;p29">
                <a:extLst>
                  <a:ext uri="{FF2B5EF4-FFF2-40B4-BE49-F238E27FC236}">
                    <a16:creationId xmlns:a16="http://schemas.microsoft.com/office/drawing/2014/main" id="{45755ED6-743B-419C-9C58-DA6BA16DEBD5}"/>
                  </a:ext>
                </a:extLst>
              </p:cNvPr>
              <p:cNvSpPr/>
              <p:nvPr/>
            </p:nvSpPr>
            <p:spPr>
              <a:xfrm>
                <a:off x="3395202" y="4031269"/>
                <a:ext cx="8777" cy="8777"/>
              </a:xfrm>
              <a:custGeom>
                <a:avLst/>
                <a:gdLst/>
                <a:ahLst/>
                <a:cxnLst/>
                <a:rect l="l" t="t" r="r" b="b"/>
                <a:pathLst>
                  <a:path w="64" h="64" extrusionOk="0">
                    <a:moveTo>
                      <a:pt x="30" y="0"/>
                    </a:moveTo>
                    <a:cubicBezTo>
                      <a:pt x="15" y="0"/>
                      <a:pt x="0" y="15"/>
                      <a:pt x="0" y="30"/>
                    </a:cubicBezTo>
                    <a:cubicBezTo>
                      <a:pt x="0" y="49"/>
                      <a:pt x="15" y="64"/>
                      <a:pt x="30" y="64"/>
                    </a:cubicBezTo>
                    <a:cubicBezTo>
                      <a:pt x="49" y="64"/>
                      <a:pt x="64" y="49"/>
                      <a:pt x="64" y="30"/>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1277;p29">
                <a:extLst>
                  <a:ext uri="{FF2B5EF4-FFF2-40B4-BE49-F238E27FC236}">
                    <a16:creationId xmlns:a16="http://schemas.microsoft.com/office/drawing/2014/main" id="{E1D3F483-5EE8-4103-A183-624FCEC13105}"/>
                  </a:ext>
                </a:extLst>
              </p:cNvPr>
              <p:cNvSpPr/>
              <p:nvPr/>
            </p:nvSpPr>
            <p:spPr>
              <a:xfrm>
                <a:off x="3395202" y="4013167"/>
                <a:ext cx="8777" cy="8777"/>
              </a:xfrm>
              <a:custGeom>
                <a:avLst/>
                <a:gdLst/>
                <a:ahLst/>
                <a:cxnLst/>
                <a:rect l="l" t="t" r="r" b="b"/>
                <a:pathLst>
                  <a:path w="64" h="64" extrusionOk="0">
                    <a:moveTo>
                      <a:pt x="30" y="0"/>
                    </a:moveTo>
                    <a:cubicBezTo>
                      <a:pt x="15" y="0"/>
                      <a:pt x="0" y="15"/>
                      <a:pt x="0" y="29"/>
                    </a:cubicBezTo>
                    <a:cubicBezTo>
                      <a:pt x="0" y="49"/>
                      <a:pt x="15" y="64"/>
                      <a:pt x="30" y="64"/>
                    </a:cubicBezTo>
                    <a:cubicBezTo>
                      <a:pt x="49" y="64"/>
                      <a:pt x="64" y="49"/>
                      <a:pt x="64" y="29"/>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1278;p29">
                <a:extLst>
                  <a:ext uri="{FF2B5EF4-FFF2-40B4-BE49-F238E27FC236}">
                    <a16:creationId xmlns:a16="http://schemas.microsoft.com/office/drawing/2014/main" id="{B67775DD-0DE1-48A7-867D-251AB63459C7}"/>
                  </a:ext>
                </a:extLst>
              </p:cNvPr>
              <p:cNvSpPr/>
              <p:nvPr/>
            </p:nvSpPr>
            <p:spPr>
              <a:xfrm>
                <a:off x="3395202" y="3994928"/>
                <a:ext cx="8777" cy="8914"/>
              </a:xfrm>
              <a:custGeom>
                <a:avLst/>
                <a:gdLst/>
                <a:ahLst/>
                <a:cxnLst/>
                <a:rect l="l" t="t" r="r" b="b"/>
                <a:pathLst>
                  <a:path w="64" h="65" extrusionOk="0">
                    <a:moveTo>
                      <a:pt x="30" y="1"/>
                    </a:moveTo>
                    <a:cubicBezTo>
                      <a:pt x="15" y="1"/>
                      <a:pt x="0" y="16"/>
                      <a:pt x="0" y="30"/>
                    </a:cubicBezTo>
                    <a:cubicBezTo>
                      <a:pt x="0" y="50"/>
                      <a:pt x="15" y="64"/>
                      <a:pt x="30" y="64"/>
                    </a:cubicBezTo>
                    <a:cubicBezTo>
                      <a:pt x="49" y="64"/>
                      <a:pt x="64" y="50"/>
                      <a:pt x="64" y="30"/>
                    </a:cubicBezTo>
                    <a:cubicBezTo>
                      <a:pt x="64" y="16"/>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1279;p29">
                <a:extLst>
                  <a:ext uri="{FF2B5EF4-FFF2-40B4-BE49-F238E27FC236}">
                    <a16:creationId xmlns:a16="http://schemas.microsoft.com/office/drawing/2014/main" id="{28116A72-3E55-47F0-9664-7D83150F6470}"/>
                  </a:ext>
                </a:extLst>
              </p:cNvPr>
              <p:cNvSpPr/>
              <p:nvPr/>
            </p:nvSpPr>
            <p:spPr>
              <a:xfrm>
                <a:off x="3376963" y="3519477"/>
                <a:ext cx="8914" cy="8914"/>
              </a:xfrm>
              <a:custGeom>
                <a:avLst/>
                <a:gdLst/>
                <a:ahLst/>
                <a:cxnLst/>
                <a:rect l="l" t="t" r="r" b="b"/>
                <a:pathLst>
                  <a:path w="65" h="65" extrusionOk="0">
                    <a:moveTo>
                      <a:pt x="35" y="0"/>
                    </a:moveTo>
                    <a:cubicBezTo>
                      <a:pt x="16" y="0"/>
                      <a:pt x="1" y="15"/>
                      <a:pt x="1" y="35"/>
                    </a:cubicBezTo>
                    <a:cubicBezTo>
                      <a:pt x="1" y="49"/>
                      <a:pt x="16" y="64"/>
                      <a:pt x="35" y="64"/>
                    </a:cubicBezTo>
                    <a:cubicBezTo>
                      <a:pt x="55" y="64"/>
                      <a:pt x="65" y="49"/>
                      <a:pt x="65" y="35"/>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1280;p29">
                <a:extLst>
                  <a:ext uri="{FF2B5EF4-FFF2-40B4-BE49-F238E27FC236}">
                    <a16:creationId xmlns:a16="http://schemas.microsoft.com/office/drawing/2014/main" id="{5E6EF93B-3B59-410D-8334-5E288F9C85B0}"/>
                  </a:ext>
                </a:extLst>
              </p:cNvPr>
              <p:cNvSpPr/>
              <p:nvPr/>
            </p:nvSpPr>
            <p:spPr>
              <a:xfrm>
                <a:off x="3376963" y="3501375"/>
                <a:ext cx="8914" cy="8777"/>
              </a:xfrm>
              <a:custGeom>
                <a:avLst/>
                <a:gdLst/>
                <a:ahLst/>
                <a:cxnLst/>
                <a:rect l="l" t="t" r="r" b="b"/>
                <a:pathLst>
                  <a:path w="65" h="64" extrusionOk="0">
                    <a:moveTo>
                      <a:pt x="35" y="0"/>
                    </a:moveTo>
                    <a:cubicBezTo>
                      <a:pt x="16" y="0"/>
                      <a:pt x="1" y="15"/>
                      <a:pt x="1" y="34"/>
                    </a:cubicBezTo>
                    <a:cubicBezTo>
                      <a:pt x="1" y="54"/>
                      <a:pt x="16" y="64"/>
                      <a:pt x="35" y="64"/>
                    </a:cubicBezTo>
                    <a:cubicBezTo>
                      <a:pt x="55" y="64"/>
                      <a:pt x="65" y="54"/>
                      <a:pt x="65" y="34"/>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1281;p29">
                <a:extLst>
                  <a:ext uri="{FF2B5EF4-FFF2-40B4-BE49-F238E27FC236}">
                    <a16:creationId xmlns:a16="http://schemas.microsoft.com/office/drawing/2014/main" id="{A905F98A-E190-4138-B26A-1A96DC90E5A1}"/>
                  </a:ext>
                </a:extLst>
              </p:cNvPr>
              <p:cNvSpPr/>
              <p:nvPr/>
            </p:nvSpPr>
            <p:spPr>
              <a:xfrm>
                <a:off x="3376963" y="3483822"/>
                <a:ext cx="8914" cy="8914"/>
              </a:xfrm>
              <a:custGeom>
                <a:avLst/>
                <a:gdLst/>
                <a:ahLst/>
                <a:cxnLst/>
                <a:rect l="l" t="t" r="r" b="b"/>
                <a:pathLst>
                  <a:path w="65" h="65" extrusionOk="0">
                    <a:moveTo>
                      <a:pt x="35" y="1"/>
                    </a:moveTo>
                    <a:cubicBezTo>
                      <a:pt x="16" y="1"/>
                      <a:pt x="1" y="11"/>
                      <a:pt x="1" y="30"/>
                    </a:cubicBezTo>
                    <a:cubicBezTo>
                      <a:pt x="1" y="50"/>
                      <a:pt x="16" y="65"/>
                      <a:pt x="35" y="65"/>
                    </a:cubicBezTo>
                    <a:cubicBezTo>
                      <a:pt x="55" y="65"/>
                      <a:pt x="65" y="50"/>
                      <a:pt x="65" y="30"/>
                    </a:cubicBezTo>
                    <a:cubicBezTo>
                      <a:pt x="65" y="11"/>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1282;p29">
                <a:extLst>
                  <a:ext uri="{FF2B5EF4-FFF2-40B4-BE49-F238E27FC236}">
                    <a16:creationId xmlns:a16="http://schemas.microsoft.com/office/drawing/2014/main" id="{3827C151-6A1E-4B2B-A175-D59C8B7ED809}"/>
                  </a:ext>
                </a:extLst>
              </p:cNvPr>
              <p:cNvSpPr/>
              <p:nvPr/>
            </p:nvSpPr>
            <p:spPr>
              <a:xfrm>
                <a:off x="3376963" y="3465720"/>
                <a:ext cx="8914" cy="8914"/>
              </a:xfrm>
              <a:custGeom>
                <a:avLst/>
                <a:gdLst/>
                <a:ahLst/>
                <a:cxnLst/>
                <a:rect l="l" t="t" r="r" b="b"/>
                <a:pathLst>
                  <a:path w="65" h="65" extrusionOk="0">
                    <a:moveTo>
                      <a:pt x="35" y="1"/>
                    </a:moveTo>
                    <a:cubicBezTo>
                      <a:pt x="16" y="1"/>
                      <a:pt x="1" y="15"/>
                      <a:pt x="1" y="30"/>
                    </a:cubicBezTo>
                    <a:cubicBezTo>
                      <a:pt x="1" y="50"/>
                      <a:pt x="16" y="64"/>
                      <a:pt x="35" y="64"/>
                    </a:cubicBezTo>
                    <a:cubicBezTo>
                      <a:pt x="55" y="64"/>
                      <a:pt x="65" y="50"/>
                      <a:pt x="65" y="30"/>
                    </a:cubicBezTo>
                    <a:cubicBezTo>
                      <a:pt x="65" y="15"/>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 name="Google Shape;1283;p29">
                <a:extLst>
                  <a:ext uri="{FF2B5EF4-FFF2-40B4-BE49-F238E27FC236}">
                    <a16:creationId xmlns:a16="http://schemas.microsoft.com/office/drawing/2014/main" id="{42C5EFF9-2F3E-4EC5-9158-E14A815CB803}"/>
                  </a:ext>
                </a:extLst>
              </p:cNvPr>
              <p:cNvSpPr/>
              <p:nvPr/>
            </p:nvSpPr>
            <p:spPr>
              <a:xfrm>
                <a:off x="3395202" y="3519477"/>
                <a:ext cx="8777" cy="8914"/>
              </a:xfrm>
              <a:custGeom>
                <a:avLst/>
                <a:gdLst/>
                <a:ahLst/>
                <a:cxnLst/>
                <a:rect l="l" t="t" r="r" b="b"/>
                <a:pathLst>
                  <a:path w="64" h="65" extrusionOk="0">
                    <a:moveTo>
                      <a:pt x="30" y="0"/>
                    </a:moveTo>
                    <a:cubicBezTo>
                      <a:pt x="15" y="0"/>
                      <a:pt x="0" y="15"/>
                      <a:pt x="0" y="35"/>
                    </a:cubicBezTo>
                    <a:cubicBezTo>
                      <a:pt x="0" y="49"/>
                      <a:pt x="15" y="64"/>
                      <a:pt x="30" y="64"/>
                    </a:cubicBezTo>
                    <a:cubicBezTo>
                      <a:pt x="49" y="64"/>
                      <a:pt x="64" y="49"/>
                      <a:pt x="64" y="35"/>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1284;p29">
                <a:extLst>
                  <a:ext uri="{FF2B5EF4-FFF2-40B4-BE49-F238E27FC236}">
                    <a16:creationId xmlns:a16="http://schemas.microsoft.com/office/drawing/2014/main" id="{DCFF3121-3D5C-4E80-9B45-D47066E8F6C3}"/>
                  </a:ext>
                </a:extLst>
              </p:cNvPr>
              <p:cNvSpPr/>
              <p:nvPr/>
            </p:nvSpPr>
            <p:spPr>
              <a:xfrm>
                <a:off x="3395202" y="3501375"/>
                <a:ext cx="8777" cy="8777"/>
              </a:xfrm>
              <a:custGeom>
                <a:avLst/>
                <a:gdLst/>
                <a:ahLst/>
                <a:cxnLst/>
                <a:rect l="l" t="t" r="r" b="b"/>
                <a:pathLst>
                  <a:path w="64" h="64" extrusionOk="0">
                    <a:moveTo>
                      <a:pt x="30" y="0"/>
                    </a:moveTo>
                    <a:cubicBezTo>
                      <a:pt x="15" y="0"/>
                      <a:pt x="0" y="15"/>
                      <a:pt x="0" y="34"/>
                    </a:cubicBezTo>
                    <a:cubicBezTo>
                      <a:pt x="0" y="54"/>
                      <a:pt x="15" y="64"/>
                      <a:pt x="30" y="64"/>
                    </a:cubicBezTo>
                    <a:cubicBezTo>
                      <a:pt x="49" y="64"/>
                      <a:pt x="64" y="54"/>
                      <a:pt x="64" y="34"/>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1285;p29">
                <a:extLst>
                  <a:ext uri="{FF2B5EF4-FFF2-40B4-BE49-F238E27FC236}">
                    <a16:creationId xmlns:a16="http://schemas.microsoft.com/office/drawing/2014/main" id="{49082F94-73CC-435F-B869-55DEF132647B}"/>
                  </a:ext>
                </a:extLst>
              </p:cNvPr>
              <p:cNvSpPr/>
              <p:nvPr/>
            </p:nvSpPr>
            <p:spPr>
              <a:xfrm>
                <a:off x="3395202" y="3483822"/>
                <a:ext cx="8777" cy="8914"/>
              </a:xfrm>
              <a:custGeom>
                <a:avLst/>
                <a:gdLst/>
                <a:ahLst/>
                <a:cxnLst/>
                <a:rect l="l" t="t" r="r" b="b"/>
                <a:pathLst>
                  <a:path w="64" h="65" extrusionOk="0">
                    <a:moveTo>
                      <a:pt x="30" y="1"/>
                    </a:moveTo>
                    <a:cubicBezTo>
                      <a:pt x="15" y="1"/>
                      <a:pt x="0" y="11"/>
                      <a:pt x="0" y="30"/>
                    </a:cubicBezTo>
                    <a:cubicBezTo>
                      <a:pt x="0" y="50"/>
                      <a:pt x="15" y="65"/>
                      <a:pt x="30" y="65"/>
                    </a:cubicBezTo>
                    <a:cubicBezTo>
                      <a:pt x="49" y="65"/>
                      <a:pt x="64" y="50"/>
                      <a:pt x="64" y="30"/>
                    </a:cubicBezTo>
                    <a:cubicBezTo>
                      <a:pt x="64" y="11"/>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1286;p29">
                <a:extLst>
                  <a:ext uri="{FF2B5EF4-FFF2-40B4-BE49-F238E27FC236}">
                    <a16:creationId xmlns:a16="http://schemas.microsoft.com/office/drawing/2014/main" id="{30C0CFC4-E980-404D-9645-ADD62E7EFC1D}"/>
                  </a:ext>
                </a:extLst>
              </p:cNvPr>
              <p:cNvSpPr/>
              <p:nvPr/>
            </p:nvSpPr>
            <p:spPr>
              <a:xfrm>
                <a:off x="3395202" y="3465720"/>
                <a:ext cx="8777" cy="8914"/>
              </a:xfrm>
              <a:custGeom>
                <a:avLst/>
                <a:gdLst/>
                <a:ahLst/>
                <a:cxnLst/>
                <a:rect l="l" t="t" r="r" b="b"/>
                <a:pathLst>
                  <a:path w="64" h="65" extrusionOk="0">
                    <a:moveTo>
                      <a:pt x="30" y="1"/>
                    </a:moveTo>
                    <a:cubicBezTo>
                      <a:pt x="15" y="1"/>
                      <a:pt x="0" y="15"/>
                      <a:pt x="0" y="30"/>
                    </a:cubicBezTo>
                    <a:cubicBezTo>
                      <a:pt x="0" y="50"/>
                      <a:pt x="15" y="64"/>
                      <a:pt x="30" y="64"/>
                    </a:cubicBezTo>
                    <a:cubicBezTo>
                      <a:pt x="49" y="64"/>
                      <a:pt x="64" y="50"/>
                      <a:pt x="64" y="30"/>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 name="Google Shape;1287;p29">
              <a:extLst>
                <a:ext uri="{FF2B5EF4-FFF2-40B4-BE49-F238E27FC236}">
                  <a16:creationId xmlns:a16="http://schemas.microsoft.com/office/drawing/2014/main" id="{F224106B-C991-4630-A2EB-0CCBCEE9F06F}"/>
                </a:ext>
              </a:extLst>
            </p:cNvPr>
            <p:cNvGrpSpPr/>
            <p:nvPr/>
          </p:nvGrpSpPr>
          <p:grpSpPr>
            <a:xfrm>
              <a:off x="2187572" y="1436895"/>
              <a:ext cx="1216407" cy="591880"/>
              <a:chOff x="2187572" y="1436895"/>
              <a:chExt cx="1216407" cy="591880"/>
            </a:xfrm>
          </p:grpSpPr>
          <p:sp>
            <p:nvSpPr>
              <p:cNvPr id="9" name="Google Shape;1300;p29">
                <a:extLst>
                  <a:ext uri="{FF2B5EF4-FFF2-40B4-BE49-F238E27FC236}">
                    <a16:creationId xmlns:a16="http://schemas.microsoft.com/office/drawing/2014/main" id="{011AF976-9435-4CEE-9503-2B11AC51ED9A}"/>
                  </a:ext>
                </a:extLst>
              </p:cNvPr>
              <p:cNvSpPr/>
              <p:nvPr/>
            </p:nvSpPr>
            <p:spPr>
              <a:xfrm>
                <a:off x="2187572" y="2006421"/>
                <a:ext cx="15633" cy="14948"/>
              </a:xfrm>
              <a:custGeom>
                <a:avLst/>
                <a:gdLst/>
                <a:ahLst/>
                <a:cxnLst/>
                <a:rect l="l" t="t" r="r" b="b"/>
                <a:pathLst>
                  <a:path w="114" h="109" extrusionOk="0">
                    <a:moveTo>
                      <a:pt x="54" y="1"/>
                    </a:moveTo>
                    <a:cubicBezTo>
                      <a:pt x="25" y="1"/>
                      <a:pt x="1" y="25"/>
                      <a:pt x="1" y="55"/>
                    </a:cubicBezTo>
                    <a:cubicBezTo>
                      <a:pt x="1" y="84"/>
                      <a:pt x="25" y="108"/>
                      <a:pt x="54" y="108"/>
                    </a:cubicBezTo>
                    <a:cubicBezTo>
                      <a:pt x="89" y="108"/>
                      <a:pt x="113" y="84"/>
                      <a:pt x="113" y="55"/>
                    </a:cubicBezTo>
                    <a:cubicBezTo>
                      <a:pt x="113" y="25"/>
                      <a:pt x="89"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1307;p29">
                <a:extLst>
                  <a:ext uri="{FF2B5EF4-FFF2-40B4-BE49-F238E27FC236}">
                    <a16:creationId xmlns:a16="http://schemas.microsoft.com/office/drawing/2014/main" id="{7D61C1C4-3773-4348-A8C0-0AE382ADF6DC}"/>
                  </a:ext>
                </a:extLst>
              </p:cNvPr>
              <p:cNvSpPr/>
              <p:nvPr/>
            </p:nvSpPr>
            <p:spPr>
              <a:xfrm>
                <a:off x="3376963" y="2019861"/>
                <a:ext cx="8914" cy="8914"/>
              </a:xfrm>
              <a:custGeom>
                <a:avLst/>
                <a:gdLst/>
                <a:ahLst/>
                <a:cxnLst/>
                <a:rect l="l" t="t" r="r" b="b"/>
                <a:pathLst>
                  <a:path w="65" h="65" extrusionOk="0">
                    <a:moveTo>
                      <a:pt x="35" y="1"/>
                    </a:moveTo>
                    <a:cubicBezTo>
                      <a:pt x="16" y="1"/>
                      <a:pt x="1" y="15"/>
                      <a:pt x="1" y="35"/>
                    </a:cubicBezTo>
                    <a:cubicBezTo>
                      <a:pt x="1" y="54"/>
                      <a:pt x="16" y="64"/>
                      <a:pt x="35" y="64"/>
                    </a:cubicBezTo>
                    <a:cubicBezTo>
                      <a:pt x="50" y="64"/>
                      <a:pt x="65" y="54"/>
                      <a:pt x="65" y="35"/>
                    </a:cubicBezTo>
                    <a:cubicBezTo>
                      <a:pt x="65" y="15"/>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1308;p29">
                <a:extLst>
                  <a:ext uri="{FF2B5EF4-FFF2-40B4-BE49-F238E27FC236}">
                    <a16:creationId xmlns:a16="http://schemas.microsoft.com/office/drawing/2014/main" id="{33F69167-F5AB-4F90-9EB7-26187D926E6B}"/>
                  </a:ext>
                </a:extLst>
              </p:cNvPr>
              <p:cNvSpPr/>
              <p:nvPr/>
            </p:nvSpPr>
            <p:spPr>
              <a:xfrm>
                <a:off x="3376963" y="2002444"/>
                <a:ext cx="8914" cy="8777"/>
              </a:xfrm>
              <a:custGeom>
                <a:avLst/>
                <a:gdLst/>
                <a:ahLst/>
                <a:cxnLst/>
                <a:rect l="l" t="t" r="r" b="b"/>
                <a:pathLst>
                  <a:path w="65" h="64" extrusionOk="0">
                    <a:moveTo>
                      <a:pt x="35" y="0"/>
                    </a:moveTo>
                    <a:cubicBezTo>
                      <a:pt x="16" y="0"/>
                      <a:pt x="1" y="15"/>
                      <a:pt x="1" y="30"/>
                    </a:cubicBezTo>
                    <a:cubicBezTo>
                      <a:pt x="1" y="49"/>
                      <a:pt x="16" y="64"/>
                      <a:pt x="35" y="64"/>
                    </a:cubicBezTo>
                    <a:cubicBezTo>
                      <a:pt x="55" y="64"/>
                      <a:pt x="65" y="49"/>
                      <a:pt x="65" y="30"/>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 name="Google Shape;1309;p29">
                <a:extLst>
                  <a:ext uri="{FF2B5EF4-FFF2-40B4-BE49-F238E27FC236}">
                    <a16:creationId xmlns:a16="http://schemas.microsoft.com/office/drawing/2014/main" id="{999250E1-0E8D-4C13-A84B-5711A46C78C0}"/>
                  </a:ext>
                </a:extLst>
              </p:cNvPr>
              <p:cNvSpPr/>
              <p:nvPr/>
            </p:nvSpPr>
            <p:spPr>
              <a:xfrm>
                <a:off x="3376963" y="1984342"/>
                <a:ext cx="8914" cy="8777"/>
              </a:xfrm>
              <a:custGeom>
                <a:avLst/>
                <a:gdLst/>
                <a:ahLst/>
                <a:cxnLst/>
                <a:rect l="l" t="t" r="r" b="b"/>
                <a:pathLst>
                  <a:path w="65" h="64" extrusionOk="0">
                    <a:moveTo>
                      <a:pt x="35" y="0"/>
                    </a:moveTo>
                    <a:cubicBezTo>
                      <a:pt x="16" y="0"/>
                      <a:pt x="1" y="15"/>
                      <a:pt x="1" y="29"/>
                    </a:cubicBezTo>
                    <a:cubicBezTo>
                      <a:pt x="1" y="49"/>
                      <a:pt x="16" y="64"/>
                      <a:pt x="35" y="64"/>
                    </a:cubicBezTo>
                    <a:cubicBezTo>
                      <a:pt x="55" y="64"/>
                      <a:pt x="65" y="49"/>
                      <a:pt x="65" y="29"/>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 name="Google Shape;1310;p29">
                <a:extLst>
                  <a:ext uri="{FF2B5EF4-FFF2-40B4-BE49-F238E27FC236}">
                    <a16:creationId xmlns:a16="http://schemas.microsoft.com/office/drawing/2014/main" id="{33EF13D3-4ABC-4AC7-9541-851F0C8D67DA}"/>
                  </a:ext>
                </a:extLst>
              </p:cNvPr>
              <p:cNvSpPr/>
              <p:nvPr/>
            </p:nvSpPr>
            <p:spPr>
              <a:xfrm>
                <a:off x="3376963" y="1966103"/>
                <a:ext cx="8914" cy="8914"/>
              </a:xfrm>
              <a:custGeom>
                <a:avLst/>
                <a:gdLst/>
                <a:ahLst/>
                <a:cxnLst/>
                <a:rect l="l" t="t" r="r" b="b"/>
                <a:pathLst>
                  <a:path w="65" h="65" extrusionOk="0">
                    <a:moveTo>
                      <a:pt x="35" y="1"/>
                    </a:moveTo>
                    <a:cubicBezTo>
                      <a:pt x="16" y="1"/>
                      <a:pt x="1" y="16"/>
                      <a:pt x="1" y="30"/>
                    </a:cubicBezTo>
                    <a:cubicBezTo>
                      <a:pt x="1" y="50"/>
                      <a:pt x="16" y="64"/>
                      <a:pt x="35" y="64"/>
                    </a:cubicBezTo>
                    <a:cubicBezTo>
                      <a:pt x="50" y="64"/>
                      <a:pt x="65" y="50"/>
                      <a:pt x="65" y="30"/>
                    </a:cubicBezTo>
                    <a:cubicBezTo>
                      <a:pt x="65" y="16"/>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1311;p29">
                <a:extLst>
                  <a:ext uri="{FF2B5EF4-FFF2-40B4-BE49-F238E27FC236}">
                    <a16:creationId xmlns:a16="http://schemas.microsoft.com/office/drawing/2014/main" id="{1B8DB019-E329-443B-A7D2-01D10EFAB6D2}"/>
                  </a:ext>
                </a:extLst>
              </p:cNvPr>
              <p:cNvSpPr/>
              <p:nvPr/>
            </p:nvSpPr>
            <p:spPr>
              <a:xfrm>
                <a:off x="3395202" y="2019861"/>
                <a:ext cx="8777" cy="8914"/>
              </a:xfrm>
              <a:custGeom>
                <a:avLst/>
                <a:gdLst/>
                <a:ahLst/>
                <a:cxnLst/>
                <a:rect l="l" t="t" r="r" b="b"/>
                <a:pathLst>
                  <a:path w="64" h="65" extrusionOk="0">
                    <a:moveTo>
                      <a:pt x="30" y="1"/>
                    </a:moveTo>
                    <a:cubicBezTo>
                      <a:pt x="15" y="1"/>
                      <a:pt x="0" y="15"/>
                      <a:pt x="0" y="35"/>
                    </a:cubicBezTo>
                    <a:cubicBezTo>
                      <a:pt x="0" y="54"/>
                      <a:pt x="15" y="64"/>
                      <a:pt x="30" y="64"/>
                    </a:cubicBezTo>
                    <a:cubicBezTo>
                      <a:pt x="49" y="64"/>
                      <a:pt x="64" y="54"/>
                      <a:pt x="64" y="35"/>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1312;p29">
                <a:extLst>
                  <a:ext uri="{FF2B5EF4-FFF2-40B4-BE49-F238E27FC236}">
                    <a16:creationId xmlns:a16="http://schemas.microsoft.com/office/drawing/2014/main" id="{5B6A944D-298F-4205-94AE-484111B6542E}"/>
                  </a:ext>
                </a:extLst>
              </p:cNvPr>
              <p:cNvSpPr/>
              <p:nvPr/>
            </p:nvSpPr>
            <p:spPr>
              <a:xfrm>
                <a:off x="3395202" y="2002444"/>
                <a:ext cx="8777" cy="8777"/>
              </a:xfrm>
              <a:custGeom>
                <a:avLst/>
                <a:gdLst/>
                <a:ahLst/>
                <a:cxnLst/>
                <a:rect l="l" t="t" r="r" b="b"/>
                <a:pathLst>
                  <a:path w="64" h="64" extrusionOk="0">
                    <a:moveTo>
                      <a:pt x="30" y="0"/>
                    </a:moveTo>
                    <a:cubicBezTo>
                      <a:pt x="15" y="0"/>
                      <a:pt x="0" y="15"/>
                      <a:pt x="0" y="30"/>
                    </a:cubicBezTo>
                    <a:cubicBezTo>
                      <a:pt x="0" y="49"/>
                      <a:pt x="15" y="64"/>
                      <a:pt x="30" y="64"/>
                    </a:cubicBezTo>
                    <a:cubicBezTo>
                      <a:pt x="49" y="64"/>
                      <a:pt x="64" y="49"/>
                      <a:pt x="64" y="30"/>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1313;p29">
                <a:extLst>
                  <a:ext uri="{FF2B5EF4-FFF2-40B4-BE49-F238E27FC236}">
                    <a16:creationId xmlns:a16="http://schemas.microsoft.com/office/drawing/2014/main" id="{2A984357-FFB3-4AA2-BDF0-356F09575D83}"/>
                  </a:ext>
                </a:extLst>
              </p:cNvPr>
              <p:cNvSpPr/>
              <p:nvPr/>
            </p:nvSpPr>
            <p:spPr>
              <a:xfrm>
                <a:off x="3395202" y="1984342"/>
                <a:ext cx="8777" cy="8777"/>
              </a:xfrm>
              <a:custGeom>
                <a:avLst/>
                <a:gdLst/>
                <a:ahLst/>
                <a:cxnLst/>
                <a:rect l="l" t="t" r="r" b="b"/>
                <a:pathLst>
                  <a:path w="64" h="64" extrusionOk="0">
                    <a:moveTo>
                      <a:pt x="30" y="0"/>
                    </a:moveTo>
                    <a:cubicBezTo>
                      <a:pt x="15" y="0"/>
                      <a:pt x="0" y="15"/>
                      <a:pt x="0" y="29"/>
                    </a:cubicBezTo>
                    <a:cubicBezTo>
                      <a:pt x="0" y="49"/>
                      <a:pt x="15" y="64"/>
                      <a:pt x="30" y="64"/>
                    </a:cubicBezTo>
                    <a:cubicBezTo>
                      <a:pt x="49" y="64"/>
                      <a:pt x="64" y="49"/>
                      <a:pt x="64" y="29"/>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1315;p29">
                <a:extLst>
                  <a:ext uri="{FF2B5EF4-FFF2-40B4-BE49-F238E27FC236}">
                    <a16:creationId xmlns:a16="http://schemas.microsoft.com/office/drawing/2014/main" id="{24BD6B08-1EDB-4E5A-86F4-DBB4416E1A48}"/>
                  </a:ext>
                </a:extLst>
              </p:cNvPr>
              <p:cNvSpPr/>
              <p:nvPr/>
            </p:nvSpPr>
            <p:spPr>
              <a:xfrm>
                <a:off x="3376963" y="1490652"/>
                <a:ext cx="8914" cy="8914"/>
              </a:xfrm>
              <a:custGeom>
                <a:avLst/>
                <a:gdLst/>
                <a:ahLst/>
                <a:cxnLst/>
                <a:rect l="l" t="t" r="r" b="b"/>
                <a:pathLst>
                  <a:path w="65" h="65" extrusionOk="0">
                    <a:moveTo>
                      <a:pt x="35" y="0"/>
                    </a:moveTo>
                    <a:cubicBezTo>
                      <a:pt x="16" y="0"/>
                      <a:pt x="1" y="15"/>
                      <a:pt x="1" y="35"/>
                    </a:cubicBezTo>
                    <a:cubicBezTo>
                      <a:pt x="1" y="49"/>
                      <a:pt x="16" y="64"/>
                      <a:pt x="35" y="64"/>
                    </a:cubicBezTo>
                    <a:cubicBezTo>
                      <a:pt x="55" y="64"/>
                      <a:pt x="65" y="49"/>
                      <a:pt x="65" y="35"/>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1316;p29">
                <a:extLst>
                  <a:ext uri="{FF2B5EF4-FFF2-40B4-BE49-F238E27FC236}">
                    <a16:creationId xmlns:a16="http://schemas.microsoft.com/office/drawing/2014/main" id="{B896126A-8047-4F1D-9555-C43EFBBBBDA3}"/>
                  </a:ext>
                </a:extLst>
              </p:cNvPr>
              <p:cNvSpPr/>
              <p:nvPr/>
            </p:nvSpPr>
            <p:spPr>
              <a:xfrm>
                <a:off x="3376963" y="1472550"/>
                <a:ext cx="8914" cy="8777"/>
              </a:xfrm>
              <a:custGeom>
                <a:avLst/>
                <a:gdLst/>
                <a:ahLst/>
                <a:cxnLst/>
                <a:rect l="l" t="t" r="r" b="b"/>
                <a:pathLst>
                  <a:path w="65" h="64" extrusionOk="0">
                    <a:moveTo>
                      <a:pt x="35" y="0"/>
                    </a:moveTo>
                    <a:cubicBezTo>
                      <a:pt x="16" y="0"/>
                      <a:pt x="1" y="15"/>
                      <a:pt x="1" y="34"/>
                    </a:cubicBezTo>
                    <a:cubicBezTo>
                      <a:pt x="1" y="54"/>
                      <a:pt x="16" y="64"/>
                      <a:pt x="35" y="64"/>
                    </a:cubicBezTo>
                    <a:cubicBezTo>
                      <a:pt x="55" y="64"/>
                      <a:pt x="65" y="54"/>
                      <a:pt x="65" y="34"/>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1317;p29">
                <a:extLst>
                  <a:ext uri="{FF2B5EF4-FFF2-40B4-BE49-F238E27FC236}">
                    <a16:creationId xmlns:a16="http://schemas.microsoft.com/office/drawing/2014/main" id="{76D9DE62-87AE-4CD3-B759-44195B6C11DB}"/>
                  </a:ext>
                </a:extLst>
              </p:cNvPr>
              <p:cNvSpPr/>
              <p:nvPr/>
            </p:nvSpPr>
            <p:spPr>
              <a:xfrm>
                <a:off x="3376963" y="1454997"/>
                <a:ext cx="8914" cy="8914"/>
              </a:xfrm>
              <a:custGeom>
                <a:avLst/>
                <a:gdLst/>
                <a:ahLst/>
                <a:cxnLst/>
                <a:rect l="l" t="t" r="r" b="b"/>
                <a:pathLst>
                  <a:path w="65" h="65" extrusionOk="0">
                    <a:moveTo>
                      <a:pt x="35" y="1"/>
                    </a:moveTo>
                    <a:cubicBezTo>
                      <a:pt x="16" y="1"/>
                      <a:pt x="1" y="11"/>
                      <a:pt x="1" y="30"/>
                    </a:cubicBezTo>
                    <a:cubicBezTo>
                      <a:pt x="1" y="50"/>
                      <a:pt x="16" y="65"/>
                      <a:pt x="35" y="65"/>
                    </a:cubicBezTo>
                    <a:cubicBezTo>
                      <a:pt x="55" y="65"/>
                      <a:pt x="65" y="50"/>
                      <a:pt x="65" y="30"/>
                    </a:cubicBezTo>
                    <a:cubicBezTo>
                      <a:pt x="65" y="11"/>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1318;p29">
                <a:extLst>
                  <a:ext uri="{FF2B5EF4-FFF2-40B4-BE49-F238E27FC236}">
                    <a16:creationId xmlns:a16="http://schemas.microsoft.com/office/drawing/2014/main" id="{D2165499-8E8D-41CE-8D23-6796ACAFCB09}"/>
                  </a:ext>
                </a:extLst>
              </p:cNvPr>
              <p:cNvSpPr/>
              <p:nvPr/>
            </p:nvSpPr>
            <p:spPr>
              <a:xfrm>
                <a:off x="3376963" y="1436895"/>
                <a:ext cx="8914" cy="8914"/>
              </a:xfrm>
              <a:custGeom>
                <a:avLst/>
                <a:gdLst/>
                <a:ahLst/>
                <a:cxnLst/>
                <a:rect l="l" t="t" r="r" b="b"/>
                <a:pathLst>
                  <a:path w="65" h="65" extrusionOk="0">
                    <a:moveTo>
                      <a:pt x="35" y="1"/>
                    </a:moveTo>
                    <a:cubicBezTo>
                      <a:pt x="16" y="1"/>
                      <a:pt x="1" y="15"/>
                      <a:pt x="1" y="30"/>
                    </a:cubicBezTo>
                    <a:cubicBezTo>
                      <a:pt x="1" y="50"/>
                      <a:pt x="16" y="64"/>
                      <a:pt x="35" y="64"/>
                    </a:cubicBezTo>
                    <a:cubicBezTo>
                      <a:pt x="55" y="64"/>
                      <a:pt x="65" y="50"/>
                      <a:pt x="65" y="30"/>
                    </a:cubicBezTo>
                    <a:cubicBezTo>
                      <a:pt x="65" y="15"/>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1319;p29">
                <a:extLst>
                  <a:ext uri="{FF2B5EF4-FFF2-40B4-BE49-F238E27FC236}">
                    <a16:creationId xmlns:a16="http://schemas.microsoft.com/office/drawing/2014/main" id="{486DB45B-F323-487C-8C3E-69200325564A}"/>
                  </a:ext>
                </a:extLst>
              </p:cNvPr>
              <p:cNvSpPr/>
              <p:nvPr/>
            </p:nvSpPr>
            <p:spPr>
              <a:xfrm>
                <a:off x="3395202" y="1490652"/>
                <a:ext cx="8777" cy="8914"/>
              </a:xfrm>
              <a:custGeom>
                <a:avLst/>
                <a:gdLst/>
                <a:ahLst/>
                <a:cxnLst/>
                <a:rect l="l" t="t" r="r" b="b"/>
                <a:pathLst>
                  <a:path w="64" h="65" extrusionOk="0">
                    <a:moveTo>
                      <a:pt x="30" y="0"/>
                    </a:moveTo>
                    <a:cubicBezTo>
                      <a:pt x="15" y="0"/>
                      <a:pt x="0" y="15"/>
                      <a:pt x="0" y="35"/>
                    </a:cubicBezTo>
                    <a:cubicBezTo>
                      <a:pt x="0" y="49"/>
                      <a:pt x="15" y="64"/>
                      <a:pt x="30" y="64"/>
                    </a:cubicBezTo>
                    <a:cubicBezTo>
                      <a:pt x="49" y="64"/>
                      <a:pt x="64" y="49"/>
                      <a:pt x="64" y="35"/>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1320;p29">
                <a:extLst>
                  <a:ext uri="{FF2B5EF4-FFF2-40B4-BE49-F238E27FC236}">
                    <a16:creationId xmlns:a16="http://schemas.microsoft.com/office/drawing/2014/main" id="{0709EEC2-5A31-4DFE-A167-F0D7D26E166D}"/>
                  </a:ext>
                </a:extLst>
              </p:cNvPr>
              <p:cNvSpPr/>
              <p:nvPr/>
            </p:nvSpPr>
            <p:spPr>
              <a:xfrm>
                <a:off x="3395202" y="1472550"/>
                <a:ext cx="8777" cy="8777"/>
              </a:xfrm>
              <a:custGeom>
                <a:avLst/>
                <a:gdLst/>
                <a:ahLst/>
                <a:cxnLst/>
                <a:rect l="l" t="t" r="r" b="b"/>
                <a:pathLst>
                  <a:path w="64" h="64" extrusionOk="0">
                    <a:moveTo>
                      <a:pt x="30" y="0"/>
                    </a:moveTo>
                    <a:cubicBezTo>
                      <a:pt x="15" y="0"/>
                      <a:pt x="0" y="15"/>
                      <a:pt x="0" y="34"/>
                    </a:cubicBezTo>
                    <a:cubicBezTo>
                      <a:pt x="0" y="54"/>
                      <a:pt x="15" y="64"/>
                      <a:pt x="30" y="64"/>
                    </a:cubicBezTo>
                    <a:cubicBezTo>
                      <a:pt x="49" y="64"/>
                      <a:pt x="64" y="54"/>
                      <a:pt x="64" y="34"/>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1321;p29">
                <a:extLst>
                  <a:ext uri="{FF2B5EF4-FFF2-40B4-BE49-F238E27FC236}">
                    <a16:creationId xmlns:a16="http://schemas.microsoft.com/office/drawing/2014/main" id="{4D2FB188-F92C-4CA2-9129-B7089629E918}"/>
                  </a:ext>
                </a:extLst>
              </p:cNvPr>
              <p:cNvSpPr/>
              <p:nvPr/>
            </p:nvSpPr>
            <p:spPr>
              <a:xfrm>
                <a:off x="3395202" y="1454997"/>
                <a:ext cx="8777" cy="8914"/>
              </a:xfrm>
              <a:custGeom>
                <a:avLst/>
                <a:gdLst/>
                <a:ahLst/>
                <a:cxnLst/>
                <a:rect l="l" t="t" r="r" b="b"/>
                <a:pathLst>
                  <a:path w="64" h="65" extrusionOk="0">
                    <a:moveTo>
                      <a:pt x="30" y="1"/>
                    </a:moveTo>
                    <a:cubicBezTo>
                      <a:pt x="15" y="1"/>
                      <a:pt x="0" y="11"/>
                      <a:pt x="0" y="30"/>
                    </a:cubicBezTo>
                    <a:cubicBezTo>
                      <a:pt x="0" y="50"/>
                      <a:pt x="15" y="65"/>
                      <a:pt x="30" y="65"/>
                    </a:cubicBezTo>
                    <a:cubicBezTo>
                      <a:pt x="49" y="65"/>
                      <a:pt x="64" y="50"/>
                      <a:pt x="64" y="30"/>
                    </a:cubicBezTo>
                    <a:cubicBezTo>
                      <a:pt x="64" y="11"/>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1322;p29">
                <a:extLst>
                  <a:ext uri="{FF2B5EF4-FFF2-40B4-BE49-F238E27FC236}">
                    <a16:creationId xmlns:a16="http://schemas.microsoft.com/office/drawing/2014/main" id="{F073EA59-8B05-4AA9-9C71-0327DD8B31E7}"/>
                  </a:ext>
                </a:extLst>
              </p:cNvPr>
              <p:cNvSpPr/>
              <p:nvPr/>
            </p:nvSpPr>
            <p:spPr>
              <a:xfrm>
                <a:off x="3395202" y="1436895"/>
                <a:ext cx="8777" cy="8914"/>
              </a:xfrm>
              <a:custGeom>
                <a:avLst/>
                <a:gdLst/>
                <a:ahLst/>
                <a:cxnLst/>
                <a:rect l="l" t="t" r="r" b="b"/>
                <a:pathLst>
                  <a:path w="64" h="65" extrusionOk="0">
                    <a:moveTo>
                      <a:pt x="30" y="1"/>
                    </a:moveTo>
                    <a:cubicBezTo>
                      <a:pt x="15" y="1"/>
                      <a:pt x="0" y="15"/>
                      <a:pt x="0" y="30"/>
                    </a:cubicBezTo>
                    <a:cubicBezTo>
                      <a:pt x="0" y="50"/>
                      <a:pt x="15" y="64"/>
                      <a:pt x="30" y="64"/>
                    </a:cubicBezTo>
                    <a:cubicBezTo>
                      <a:pt x="49" y="64"/>
                      <a:pt x="64" y="50"/>
                      <a:pt x="64" y="30"/>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168" name="Google Shape;1331;p29">
            <a:extLst>
              <a:ext uri="{FF2B5EF4-FFF2-40B4-BE49-F238E27FC236}">
                <a16:creationId xmlns:a16="http://schemas.microsoft.com/office/drawing/2014/main" id="{26E3F929-3B58-4291-9D66-1436E39CC30E}"/>
              </a:ext>
            </a:extLst>
          </p:cNvPr>
          <p:cNvGrpSpPr/>
          <p:nvPr/>
        </p:nvGrpSpPr>
        <p:grpSpPr>
          <a:xfrm>
            <a:off x="2803190" y="3668885"/>
            <a:ext cx="383378" cy="431805"/>
            <a:chOff x="6217032" y="3578344"/>
            <a:chExt cx="382666" cy="382666"/>
          </a:xfrm>
        </p:grpSpPr>
        <p:sp>
          <p:nvSpPr>
            <p:cNvPr id="169" name="Google Shape;1332;p29">
              <a:extLst>
                <a:ext uri="{FF2B5EF4-FFF2-40B4-BE49-F238E27FC236}">
                  <a16:creationId xmlns:a16="http://schemas.microsoft.com/office/drawing/2014/main" id="{4EE6774B-7E3A-4D51-9CA0-E7AA9F62F23F}"/>
                </a:ext>
              </a:extLst>
            </p:cNvPr>
            <p:cNvSpPr/>
            <p:nvPr/>
          </p:nvSpPr>
          <p:spPr>
            <a:xfrm>
              <a:off x="6217032" y="3578344"/>
              <a:ext cx="382666" cy="382666"/>
            </a:xfrm>
            <a:custGeom>
              <a:avLst/>
              <a:gdLst/>
              <a:ahLst/>
              <a:cxnLst/>
              <a:rect l="l" t="t" r="r" b="b"/>
              <a:pathLst>
                <a:path w="1456" h="1456" extrusionOk="0">
                  <a:moveTo>
                    <a:pt x="1455" y="730"/>
                  </a:moveTo>
                  <a:cubicBezTo>
                    <a:pt x="1455" y="1132"/>
                    <a:pt x="1132" y="1455"/>
                    <a:pt x="730" y="1455"/>
                  </a:cubicBezTo>
                  <a:cubicBezTo>
                    <a:pt x="329" y="1455"/>
                    <a:pt x="1" y="1132"/>
                    <a:pt x="1" y="730"/>
                  </a:cubicBezTo>
                  <a:cubicBezTo>
                    <a:pt x="1" y="329"/>
                    <a:pt x="329" y="1"/>
                    <a:pt x="730" y="1"/>
                  </a:cubicBezTo>
                  <a:cubicBezTo>
                    <a:pt x="1132" y="1"/>
                    <a:pt x="1455" y="329"/>
                    <a:pt x="1455" y="7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 name="Google Shape;1333;p29">
              <a:extLst>
                <a:ext uri="{FF2B5EF4-FFF2-40B4-BE49-F238E27FC236}">
                  <a16:creationId xmlns:a16="http://schemas.microsoft.com/office/drawing/2014/main" id="{7777A64D-9EFD-4995-AAD3-C2AAFAC070B8}"/>
                </a:ext>
              </a:extLst>
            </p:cNvPr>
            <p:cNvSpPr/>
            <p:nvPr/>
          </p:nvSpPr>
          <p:spPr>
            <a:xfrm>
              <a:off x="6305865" y="3652985"/>
              <a:ext cx="229442" cy="219192"/>
            </a:xfrm>
            <a:custGeom>
              <a:avLst/>
              <a:gdLst/>
              <a:ahLst/>
              <a:cxnLst/>
              <a:rect l="l" t="t" r="r" b="b"/>
              <a:pathLst>
                <a:path w="873" h="834" extrusionOk="0">
                  <a:moveTo>
                    <a:pt x="779" y="1"/>
                  </a:moveTo>
                  <a:lnTo>
                    <a:pt x="740" y="1"/>
                  </a:lnTo>
                  <a:cubicBezTo>
                    <a:pt x="721" y="1"/>
                    <a:pt x="706" y="30"/>
                    <a:pt x="706" y="69"/>
                  </a:cubicBezTo>
                  <a:cubicBezTo>
                    <a:pt x="706" y="108"/>
                    <a:pt x="721" y="138"/>
                    <a:pt x="740" y="138"/>
                  </a:cubicBezTo>
                  <a:lnTo>
                    <a:pt x="799" y="138"/>
                  </a:lnTo>
                  <a:lnTo>
                    <a:pt x="799" y="221"/>
                  </a:lnTo>
                  <a:cubicBezTo>
                    <a:pt x="799" y="231"/>
                    <a:pt x="804" y="236"/>
                    <a:pt x="814" y="241"/>
                  </a:cubicBezTo>
                  <a:lnTo>
                    <a:pt x="814" y="515"/>
                  </a:lnTo>
                  <a:cubicBezTo>
                    <a:pt x="814" y="642"/>
                    <a:pt x="711" y="745"/>
                    <a:pt x="583" y="745"/>
                  </a:cubicBezTo>
                  <a:lnTo>
                    <a:pt x="481" y="745"/>
                  </a:lnTo>
                  <a:lnTo>
                    <a:pt x="481" y="632"/>
                  </a:lnTo>
                  <a:lnTo>
                    <a:pt x="588" y="632"/>
                  </a:lnTo>
                  <a:cubicBezTo>
                    <a:pt x="652" y="632"/>
                    <a:pt x="701" y="579"/>
                    <a:pt x="701" y="515"/>
                  </a:cubicBezTo>
                  <a:lnTo>
                    <a:pt x="701" y="427"/>
                  </a:lnTo>
                  <a:cubicBezTo>
                    <a:pt x="711" y="422"/>
                    <a:pt x="716" y="417"/>
                    <a:pt x="716" y="407"/>
                  </a:cubicBezTo>
                  <a:lnTo>
                    <a:pt x="716" y="280"/>
                  </a:lnTo>
                  <a:cubicBezTo>
                    <a:pt x="716" y="231"/>
                    <a:pt x="676" y="187"/>
                    <a:pt x="623" y="187"/>
                  </a:cubicBezTo>
                  <a:lnTo>
                    <a:pt x="583" y="187"/>
                  </a:lnTo>
                  <a:cubicBezTo>
                    <a:pt x="564" y="187"/>
                    <a:pt x="549" y="216"/>
                    <a:pt x="549" y="255"/>
                  </a:cubicBezTo>
                  <a:cubicBezTo>
                    <a:pt x="549" y="295"/>
                    <a:pt x="564" y="324"/>
                    <a:pt x="583" y="324"/>
                  </a:cubicBezTo>
                  <a:lnTo>
                    <a:pt x="642" y="324"/>
                  </a:lnTo>
                  <a:lnTo>
                    <a:pt x="642" y="407"/>
                  </a:lnTo>
                  <a:cubicBezTo>
                    <a:pt x="642" y="417"/>
                    <a:pt x="647" y="427"/>
                    <a:pt x="657" y="427"/>
                  </a:cubicBezTo>
                  <a:lnTo>
                    <a:pt x="657" y="515"/>
                  </a:lnTo>
                  <a:cubicBezTo>
                    <a:pt x="657" y="554"/>
                    <a:pt x="627" y="588"/>
                    <a:pt x="588" y="588"/>
                  </a:cubicBezTo>
                  <a:lnTo>
                    <a:pt x="481" y="588"/>
                  </a:lnTo>
                  <a:lnTo>
                    <a:pt x="481" y="118"/>
                  </a:lnTo>
                  <a:cubicBezTo>
                    <a:pt x="481" y="89"/>
                    <a:pt x="451" y="59"/>
                    <a:pt x="422" y="59"/>
                  </a:cubicBezTo>
                  <a:lnTo>
                    <a:pt x="54" y="59"/>
                  </a:lnTo>
                  <a:cubicBezTo>
                    <a:pt x="25" y="59"/>
                    <a:pt x="1" y="89"/>
                    <a:pt x="1" y="118"/>
                  </a:cubicBezTo>
                  <a:lnTo>
                    <a:pt x="1" y="774"/>
                  </a:lnTo>
                  <a:cubicBezTo>
                    <a:pt x="1" y="809"/>
                    <a:pt x="25" y="833"/>
                    <a:pt x="54" y="833"/>
                  </a:cubicBezTo>
                  <a:lnTo>
                    <a:pt x="422" y="833"/>
                  </a:lnTo>
                  <a:cubicBezTo>
                    <a:pt x="451" y="833"/>
                    <a:pt x="471" y="814"/>
                    <a:pt x="476" y="789"/>
                  </a:cubicBezTo>
                  <a:lnTo>
                    <a:pt x="583" y="789"/>
                  </a:lnTo>
                  <a:cubicBezTo>
                    <a:pt x="735" y="789"/>
                    <a:pt x="858" y="667"/>
                    <a:pt x="858" y="515"/>
                  </a:cubicBezTo>
                  <a:lnTo>
                    <a:pt x="858" y="241"/>
                  </a:lnTo>
                  <a:cubicBezTo>
                    <a:pt x="867" y="236"/>
                    <a:pt x="872" y="231"/>
                    <a:pt x="872" y="221"/>
                  </a:cubicBezTo>
                  <a:lnTo>
                    <a:pt x="872" y="94"/>
                  </a:lnTo>
                  <a:cubicBezTo>
                    <a:pt x="872" y="40"/>
                    <a:pt x="833" y="1"/>
                    <a:pt x="779" y="1"/>
                  </a:cubicBezTo>
                  <a:close/>
                  <a:moveTo>
                    <a:pt x="241" y="774"/>
                  </a:moveTo>
                  <a:cubicBezTo>
                    <a:pt x="162" y="774"/>
                    <a:pt x="99" y="711"/>
                    <a:pt x="99" y="632"/>
                  </a:cubicBezTo>
                  <a:cubicBezTo>
                    <a:pt x="99" y="554"/>
                    <a:pt x="162" y="490"/>
                    <a:pt x="241" y="490"/>
                  </a:cubicBezTo>
                  <a:cubicBezTo>
                    <a:pt x="319" y="490"/>
                    <a:pt x="383" y="554"/>
                    <a:pt x="383" y="632"/>
                  </a:cubicBezTo>
                  <a:cubicBezTo>
                    <a:pt x="383" y="711"/>
                    <a:pt x="319" y="774"/>
                    <a:pt x="241" y="774"/>
                  </a:cubicBezTo>
                  <a:close/>
                  <a:moveTo>
                    <a:pt x="89" y="427"/>
                  </a:moveTo>
                  <a:cubicBezTo>
                    <a:pt x="74" y="427"/>
                    <a:pt x="59" y="417"/>
                    <a:pt x="59" y="402"/>
                  </a:cubicBezTo>
                  <a:lnTo>
                    <a:pt x="59" y="157"/>
                  </a:lnTo>
                  <a:cubicBezTo>
                    <a:pt x="59" y="143"/>
                    <a:pt x="74" y="133"/>
                    <a:pt x="89" y="133"/>
                  </a:cubicBezTo>
                  <a:lnTo>
                    <a:pt x="392" y="133"/>
                  </a:lnTo>
                  <a:cubicBezTo>
                    <a:pt x="407" y="133"/>
                    <a:pt x="417" y="143"/>
                    <a:pt x="417" y="157"/>
                  </a:cubicBezTo>
                  <a:lnTo>
                    <a:pt x="417" y="402"/>
                  </a:lnTo>
                  <a:cubicBezTo>
                    <a:pt x="417" y="417"/>
                    <a:pt x="407" y="427"/>
                    <a:pt x="392" y="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71" name="Google Shape;1122;p29">
            <a:extLst>
              <a:ext uri="{FF2B5EF4-FFF2-40B4-BE49-F238E27FC236}">
                <a16:creationId xmlns:a16="http://schemas.microsoft.com/office/drawing/2014/main" id="{68EDD77F-34C8-49EB-A3A4-79DF88BF41CA}"/>
              </a:ext>
            </a:extLst>
          </p:cNvPr>
          <p:cNvGrpSpPr/>
          <p:nvPr/>
        </p:nvGrpSpPr>
        <p:grpSpPr>
          <a:xfrm>
            <a:off x="200397" y="1101015"/>
            <a:ext cx="4833243" cy="3320523"/>
            <a:chOff x="2182224" y="1436895"/>
            <a:chExt cx="4824262" cy="2942653"/>
          </a:xfrm>
        </p:grpSpPr>
        <p:grpSp>
          <p:nvGrpSpPr>
            <p:cNvPr id="172" name="Google Shape;1123;p29">
              <a:extLst>
                <a:ext uri="{FF2B5EF4-FFF2-40B4-BE49-F238E27FC236}">
                  <a16:creationId xmlns:a16="http://schemas.microsoft.com/office/drawing/2014/main" id="{3B7EC198-D343-4573-90A0-0947E6E99DFC}"/>
                </a:ext>
              </a:extLst>
            </p:cNvPr>
            <p:cNvGrpSpPr/>
            <p:nvPr/>
          </p:nvGrpSpPr>
          <p:grpSpPr>
            <a:xfrm>
              <a:off x="5730973" y="3465720"/>
              <a:ext cx="1275513" cy="603262"/>
              <a:chOff x="5730973" y="3465720"/>
              <a:chExt cx="1275513" cy="603262"/>
            </a:xfrm>
          </p:grpSpPr>
          <p:sp>
            <p:nvSpPr>
              <p:cNvPr id="284" name="Google Shape;1129;p29">
                <a:extLst>
                  <a:ext uri="{FF2B5EF4-FFF2-40B4-BE49-F238E27FC236}">
                    <a16:creationId xmlns:a16="http://schemas.microsoft.com/office/drawing/2014/main" id="{E008C3BD-385D-472B-9EA8-EF2CB72D9FA8}"/>
                  </a:ext>
                </a:extLst>
              </p:cNvPr>
              <p:cNvSpPr/>
              <p:nvPr/>
            </p:nvSpPr>
            <p:spPr>
              <a:xfrm flipH="1">
                <a:off x="6961369" y="3922383"/>
                <a:ext cx="45117" cy="112999"/>
              </a:xfrm>
              <a:custGeom>
                <a:avLst/>
                <a:gdLst/>
                <a:ahLst/>
                <a:cxnLst/>
                <a:rect l="l" t="t" r="r" b="b"/>
                <a:pathLst>
                  <a:path w="329" h="824" extrusionOk="0">
                    <a:moveTo>
                      <a:pt x="167" y="1"/>
                    </a:moveTo>
                    <a:cubicBezTo>
                      <a:pt x="74" y="1"/>
                      <a:pt x="1" y="74"/>
                      <a:pt x="1" y="163"/>
                    </a:cubicBezTo>
                    <a:lnTo>
                      <a:pt x="1" y="662"/>
                    </a:lnTo>
                    <a:cubicBezTo>
                      <a:pt x="1" y="750"/>
                      <a:pt x="74" y="824"/>
                      <a:pt x="167" y="824"/>
                    </a:cubicBezTo>
                    <a:cubicBezTo>
                      <a:pt x="255" y="824"/>
                      <a:pt x="329" y="750"/>
                      <a:pt x="329" y="662"/>
                    </a:cubicBezTo>
                    <a:lnTo>
                      <a:pt x="329" y="163"/>
                    </a:lnTo>
                    <a:cubicBezTo>
                      <a:pt x="329" y="74"/>
                      <a:pt x="255" y="1"/>
                      <a:pt x="167" y="1"/>
                    </a:cubicBezTo>
                    <a:close/>
                  </a:path>
                </a:pathLst>
              </a:custGeom>
              <a:solidFill>
                <a:srgbClr val="B7B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6" name="Google Shape;1134;p29">
                <a:extLst>
                  <a:ext uri="{FF2B5EF4-FFF2-40B4-BE49-F238E27FC236}">
                    <a16:creationId xmlns:a16="http://schemas.microsoft.com/office/drawing/2014/main" id="{93229410-5D4A-4A55-95DE-91448A4C77F6}"/>
                  </a:ext>
                </a:extLst>
              </p:cNvPr>
              <p:cNvSpPr/>
              <p:nvPr/>
            </p:nvSpPr>
            <p:spPr>
              <a:xfrm flipH="1">
                <a:off x="6912959" y="4016459"/>
                <a:ext cx="53208" cy="52523"/>
              </a:xfrm>
              <a:custGeom>
                <a:avLst/>
                <a:gdLst/>
                <a:ahLst/>
                <a:cxnLst/>
                <a:rect l="l" t="t" r="r" b="b"/>
                <a:pathLst>
                  <a:path w="388" h="383" extrusionOk="0">
                    <a:moveTo>
                      <a:pt x="191" y="1"/>
                    </a:moveTo>
                    <a:cubicBezTo>
                      <a:pt x="89" y="1"/>
                      <a:pt x="0" y="84"/>
                      <a:pt x="0" y="192"/>
                    </a:cubicBezTo>
                    <a:cubicBezTo>
                      <a:pt x="0" y="299"/>
                      <a:pt x="89" y="383"/>
                      <a:pt x="191" y="383"/>
                    </a:cubicBezTo>
                    <a:cubicBezTo>
                      <a:pt x="299" y="383"/>
                      <a:pt x="387" y="299"/>
                      <a:pt x="387" y="192"/>
                    </a:cubicBezTo>
                    <a:cubicBezTo>
                      <a:pt x="387" y="84"/>
                      <a:pt x="299" y="1"/>
                      <a:pt x="191"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7" name="Google Shape;1135;p29">
                <a:extLst>
                  <a:ext uri="{FF2B5EF4-FFF2-40B4-BE49-F238E27FC236}">
                    <a16:creationId xmlns:a16="http://schemas.microsoft.com/office/drawing/2014/main" id="{21EA6BA4-F4AC-464B-A1B1-95A7B780BE7C}"/>
                  </a:ext>
                </a:extLst>
              </p:cNvPr>
              <p:cNvSpPr/>
              <p:nvPr/>
            </p:nvSpPr>
            <p:spPr>
              <a:xfrm flipH="1">
                <a:off x="6921736" y="4024550"/>
                <a:ext cx="35655" cy="36341"/>
              </a:xfrm>
              <a:custGeom>
                <a:avLst/>
                <a:gdLst/>
                <a:ahLst/>
                <a:cxnLst/>
                <a:rect l="l" t="t" r="r" b="b"/>
                <a:pathLst>
                  <a:path w="260" h="265" extrusionOk="0">
                    <a:moveTo>
                      <a:pt x="127" y="0"/>
                    </a:moveTo>
                    <a:cubicBezTo>
                      <a:pt x="59" y="0"/>
                      <a:pt x="0" y="59"/>
                      <a:pt x="0" y="133"/>
                    </a:cubicBezTo>
                    <a:cubicBezTo>
                      <a:pt x="0" y="206"/>
                      <a:pt x="59" y="265"/>
                      <a:pt x="127" y="265"/>
                    </a:cubicBezTo>
                    <a:cubicBezTo>
                      <a:pt x="201" y="265"/>
                      <a:pt x="260" y="206"/>
                      <a:pt x="260" y="133"/>
                    </a:cubicBezTo>
                    <a:cubicBezTo>
                      <a:pt x="260" y="59"/>
                      <a:pt x="201" y="0"/>
                      <a:pt x="127" y="0"/>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8" name="Google Shape;1136;p29">
                <a:extLst>
                  <a:ext uri="{FF2B5EF4-FFF2-40B4-BE49-F238E27FC236}">
                    <a16:creationId xmlns:a16="http://schemas.microsoft.com/office/drawing/2014/main" id="{31B75A72-BDE5-4195-B15B-1362C7C6E606}"/>
                  </a:ext>
                </a:extLst>
              </p:cNvPr>
              <p:cNvSpPr/>
              <p:nvPr/>
            </p:nvSpPr>
            <p:spPr>
              <a:xfrm flipH="1">
                <a:off x="6931747" y="4035246"/>
                <a:ext cx="15633" cy="14948"/>
              </a:xfrm>
              <a:custGeom>
                <a:avLst/>
                <a:gdLst/>
                <a:ahLst/>
                <a:cxnLst/>
                <a:rect l="l" t="t" r="r" b="b"/>
                <a:pathLst>
                  <a:path w="114" h="109" extrusionOk="0">
                    <a:moveTo>
                      <a:pt x="54" y="1"/>
                    </a:moveTo>
                    <a:cubicBezTo>
                      <a:pt x="25" y="1"/>
                      <a:pt x="1" y="25"/>
                      <a:pt x="1" y="55"/>
                    </a:cubicBezTo>
                    <a:cubicBezTo>
                      <a:pt x="1" y="84"/>
                      <a:pt x="25" y="108"/>
                      <a:pt x="54" y="108"/>
                    </a:cubicBezTo>
                    <a:cubicBezTo>
                      <a:pt x="89" y="108"/>
                      <a:pt x="113" y="84"/>
                      <a:pt x="113" y="55"/>
                    </a:cubicBezTo>
                    <a:cubicBezTo>
                      <a:pt x="113" y="25"/>
                      <a:pt x="89"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9" name="Google Shape;1137;p29">
                <a:extLst>
                  <a:ext uri="{FF2B5EF4-FFF2-40B4-BE49-F238E27FC236}">
                    <a16:creationId xmlns:a16="http://schemas.microsoft.com/office/drawing/2014/main" id="{C9ADCB6A-AC5D-4025-9AE7-58D7A6BE7720}"/>
                  </a:ext>
                </a:extLst>
              </p:cNvPr>
              <p:cNvSpPr/>
              <p:nvPr/>
            </p:nvSpPr>
            <p:spPr>
              <a:xfrm flipH="1">
                <a:off x="6926398" y="3972849"/>
                <a:ext cx="26330" cy="27016"/>
              </a:xfrm>
              <a:custGeom>
                <a:avLst/>
                <a:gdLst/>
                <a:ahLst/>
                <a:cxnLst/>
                <a:rect l="l" t="t" r="r" b="b"/>
                <a:pathLst>
                  <a:path w="192" h="197" extrusionOk="0">
                    <a:moveTo>
                      <a:pt x="93" y="0"/>
                    </a:moveTo>
                    <a:cubicBezTo>
                      <a:pt x="44" y="0"/>
                      <a:pt x="0" y="44"/>
                      <a:pt x="0" y="98"/>
                    </a:cubicBezTo>
                    <a:cubicBezTo>
                      <a:pt x="0" y="152"/>
                      <a:pt x="44" y="196"/>
                      <a:pt x="93" y="196"/>
                    </a:cubicBezTo>
                    <a:cubicBezTo>
                      <a:pt x="147" y="196"/>
                      <a:pt x="191" y="152"/>
                      <a:pt x="191" y="98"/>
                    </a:cubicBezTo>
                    <a:cubicBezTo>
                      <a:pt x="191" y="44"/>
                      <a:pt x="147" y="0"/>
                      <a:pt x="93" y="0"/>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0" name="Google Shape;1138;p29">
                <a:extLst>
                  <a:ext uri="{FF2B5EF4-FFF2-40B4-BE49-F238E27FC236}">
                    <a16:creationId xmlns:a16="http://schemas.microsoft.com/office/drawing/2014/main" id="{4A2C6E8F-D4FE-4385-8783-03C082A40722}"/>
                  </a:ext>
                </a:extLst>
              </p:cNvPr>
              <p:cNvSpPr/>
              <p:nvPr/>
            </p:nvSpPr>
            <p:spPr>
              <a:xfrm flipH="1">
                <a:off x="6930375" y="3976826"/>
                <a:ext cx="18376" cy="18239"/>
              </a:xfrm>
              <a:custGeom>
                <a:avLst/>
                <a:gdLst/>
                <a:ahLst/>
                <a:cxnLst/>
                <a:rect l="l" t="t" r="r" b="b"/>
                <a:pathLst>
                  <a:path w="134" h="133" extrusionOk="0">
                    <a:moveTo>
                      <a:pt x="64" y="1"/>
                    </a:moveTo>
                    <a:cubicBezTo>
                      <a:pt x="30" y="1"/>
                      <a:pt x="1" y="30"/>
                      <a:pt x="1" y="69"/>
                    </a:cubicBezTo>
                    <a:cubicBezTo>
                      <a:pt x="1" y="103"/>
                      <a:pt x="30" y="133"/>
                      <a:pt x="64" y="133"/>
                    </a:cubicBezTo>
                    <a:cubicBezTo>
                      <a:pt x="104" y="133"/>
                      <a:pt x="133" y="103"/>
                      <a:pt x="133" y="69"/>
                    </a:cubicBezTo>
                    <a:cubicBezTo>
                      <a:pt x="133" y="30"/>
                      <a:pt x="104" y="1"/>
                      <a:pt x="64" y="1"/>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1" name="Google Shape;1139;p29">
                <a:extLst>
                  <a:ext uri="{FF2B5EF4-FFF2-40B4-BE49-F238E27FC236}">
                    <a16:creationId xmlns:a16="http://schemas.microsoft.com/office/drawing/2014/main" id="{96929643-9A4E-4EA7-BF63-A2180C4BF327}"/>
                  </a:ext>
                </a:extLst>
              </p:cNvPr>
              <p:cNvSpPr/>
              <p:nvPr/>
            </p:nvSpPr>
            <p:spPr>
              <a:xfrm flipH="1">
                <a:off x="6935861" y="3982174"/>
                <a:ext cx="7542" cy="8228"/>
              </a:xfrm>
              <a:custGeom>
                <a:avLst/>
                <a:gdLst/>
                <a:ahLst/>
                <a:cxnLst/>
                <a:rect l="l" t="t" r="r" b="b"/>
                <a:pathLst>
                  <a:path w="55" h="60" extrusionOk="0">
                    <a:moveTo>
                      <a:pt x="25" y="1"/>
                    </a:moveTo>
                    <a:cubicBezTo>
                      <a:pt x="11" y="1"/>
                      <a:pt x="1" y="15"/>
                      <a:pt x="1" y="30"/>
                    </a:cubicBezTo>
                    <a:cubicBezTo>
                      <a:pt x="1" y="45"/>
                      <a:pt x="11" y="60"/>
                      <a:pt x="25" y="60"/>
                    </a:cubicBezTo>
                    <a:cubicBezTo>
                      <a:pt x="45" y="60"/>
                      <a:pt x="55" y="45"/>
                      <a:pt x="55" y="30"/>
                    </a:cubicBezTo>
                    <a:cubicBezTo>
                      <a:pt x="55" y="15"/>
                      <a:pt x="45"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2" name="Google Shape;1143;p29">
                <a:extLst>
                  <a:ext uri="{FF2B5EF4-FFF2-40B4-BE49-F238E27FC236}">
                    <a16:creationId xmlns:a16="http://schemas.microsoft.com/office/drawing/2014/main" id="{52606D92-9D9A-4927-967F-A9099756F072}"/>
                  </a:ext>
                </a:extLst>
              </p:cNvPr>
              <p:cNvSpPr/>
              <p:nvPr/>
            </p:nvSpPr>
            <p:spPr>
              <a:xfrm flipH="1">
                <a:off x="5749075" y="4048686"/>
                <a:ext cx="8914" cy="8914"/>
              </a:xfrm>
              <a:custGeom>
                <a:avLst/>
                <a:gdLst/>
                <a:ahLst/>
                <a:cxnLst/>
                <a:rect l="l" t="t" r="r" b="b"/>
                <a:pathLst>
                  <a:path w="65" h="65" extrusionOk="0">
                    <a:moveTo>
                      <a:pt x="35" y="1"/>
                    </a:moveTo>
                    <a:cubicBezTo>
                      <a:pt x="16" y="1"/>
                      <a:pt x="1" y="15"/>
                      <a:pt x="1" y="35"/>
                    </a:cubicBezTo>
                    <a:cubicBezTo>
                      <a:pt x="1" y="54"/>
                      <a:pt x="16" y="64"/>
                      <a:pt x="35" y="64"/>
                    </a:cubicBezTo>
                    <a:cubicBezTo>
                      <a:pt x="50" y="64"/>
                      <a:pt x="65" y="54"/>
                      <a:pt x="65" y="35"/>
                    </a:cubicBezTo>
                    <a:cubicBezTo>
                      <a:pt x="65" y="15"/>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3" name="Google Shape;1144;p29">
                <a:extLst>
                  <a:ext uri="{FF2B5EF4-FFF2-40B4-BE49-F238E27FC236}">
                    <a16:creationId xmlns:a16="http://schemas.microsoft.com/office/drawing/2014/main" id="{33FDD520-2949-48BF-8C95-F57BAEDF86F0}"/>
                  </a:ext>
                </a:extLst>
              </p:cNvPr>
              <p:cNvSpPr/>
              <p:nvPr/>
            </p:nvSpPr>
            <p:spPr>
              <a:xfrm flipH="1">
                <a:off x="5749075" y="4031269"/>
                <a:ext cx="8914" cy="8777"/>
              </a:xfrm>
              <a:custGeom>
                <a:avLst/>
                <a:gdLst/>
                <a:ahLst/>
                <a:cxnLst/>
                <a:rect l="l" t="t" r="r" b="b"/>
                <a:pathLst>
                  <a:path w="65" h="64" extrusionOk="0">
                    <a:moveTo>
                      <a:pt x="35" y="0"/>
                    </a:moveTo>
                    <a:cubicBezTo>
                      <a:pt x="16" y="0"/>
                      <a:pt x="1" y="15"/>
                      <a:pt x="1" y="30"/>
                    </a:cubicBezTo>
                    <a:cubicBezTo>
                      <a:pt x="1" y="49"/>
                      <a:pt x="16" y="64"/>
                      <a:pt x="35" y="64"/>
                    </a:cubicBezTo>
                    <a:cubicBezTo>
                      <a:pt x="55" y="64"/>
                      <a:pt x="65" y="49"/>
                      <a:pt x="65" y="30"/>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4" name="Google Shape;1145;p29">
                <a:extLst>
                  <a:ext uri="{FF2B5EF4-FFF2-40B4-BE49-F238E27FC236}">
                    <a16:creationId xmlns:a16="http://schemas.microsoft.com/office/drawing/2014/main" id="{7393337C-2E32-43D2-B99A-1C3EA5A48ECC}"/>
                  </a:ext>
                </a:extLst>
              </p:cNvPr>
              <p:cNvSpPr/>
              <p:nvPr/>
            </p:nvSpPr>
            <p:spPr>
              <a:xfrm flipH="1">
                <a:off x="5749075" y="4013167"/>
                <a:ext cx="8914" cy="8777"/>
              </a:xfrm>
              <a:custGeom>
                <a:avLst/>
                <a:gdLst/>
                <a:ahLst/>
                <a:cxnLst/>
                <a:rect l="l" t="t" r="r" b="b"/>
                <a:pathLst>
                  <a:path w="65" h="64" extrusionOk="0">
                    <a:moveTo>
                      <a:pt x="35" y="0"/>
                    </a:moveTo>
                    <a:cubicBezTo>
                      <a:pt x="16" y="0"/>
                      <a:pt x="1" y="15"/>
                      <a:pt x="1" y="29"/>
                    </a:cubicBezTo>
                    <a:cubicBezTo>
                      <a:pt x="1" y="49"/>
                      <a:pt x="16" y="64"/>
                      <a:pt x="35" y="64"/>
                    </a:cubicBezTo>
                    <a:cubicBezTo>
                      <a:pt x="55" y="64"/>
                      <a:pt x="65" y="49"/>
                      <a:pt x="65" y="29"/>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5" name="Google Shape;1146;p29">
                <a:extLst>
                  <a:ext uri="{FF2B5EF4-FFF2-40B4-BE49-F238E27FC236}">
                    <a16:creationId xmlns:a16="http://schemas.microsoft.com/office/drawing/2014/main" id="{BC7A20CC-F49E-47CB-85BD-569B341CBD44}"/>
                  </a:ext>
                </a:extLst>
              </p:cNvPr>
              <p:cNvSpPr/>
              <p:nvPr/>
            </p:nvSpPr>
            <p:spPr>
              <a:xfrm flipH="1">
                <a:off x="5749075" y="3994928"/>
                <a:ext cx="8914" cy="8914"/>
              </a:xfrm>
              <a:custGeom>
                <a:avLst/>
                <a:gdLst/>
                <a:ahLst/>
                <a:cxnLst/>
                <a:rect l="l" t="t" r="r" b="b"/>
                <a:pathLst>
                  <a:path w="65" h="65" extrusionOk="0">
                    <a:moveTo>
                      <a:pt x="35" y="1"/>
                    </a:moveTo>
                    <a:cubicBezTo>
                      <a:pt x="16" y="1"/>
                      <a:pt x="1" y="16"/>
                      <a:pt x="1" y="30"/>
                    </a:cubicBezTo>
                    <a:cubicBezTo>
                      <a:pt x="1" y="50"/>
                      <a:pt x="16" y="64"/>
                      <a:pt x="35" y="64"/>
                    </a:cubicBezTo>
                    <a:cubicBezTo>
                      <a:pt x="50" y="64"/>
                      <a:pt x="65" y="50"/>
                      <a:pt x="65" y="30"/>
                    </a:cubicBezTo>
                    <a:cubicBezTo>
                      <a:pt x="65" y="16"/>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6" name="Google Shape;1147;p29">
                <a:extLst>
                  <a:ext uri="{FF2B5EF4-FFF2-40B4-BE49-F238E27FC236}">
                    <a16:creationId xmlns:a16="http://schemas.microsoft.com/office/drawing/2014/main" id="{194579BD-1011-4896-B9AA-02A1FF0443F2}"/>
                  </a:ext>
                </a:extLst>
              </p:cNvPr>
              <p:cNvSpPr/>
              <p:nvPr/>
            </p:nvSpPr>
            <p:spPr>
              <a:xfrm flipH="1">
                <a:off x="5730973" y="4048686"/>
                <a:ext cx="8777" cy="8914"/>
              </a:xfrm>
              <a:custGeom>
                <a:avLst/>
                <a:gdLst/>
                <a:ahLst/>
                <a:cxnLst/>
                <a:rect l="l" t="t" r="r" b="b"/>
                <a:pathLst>
                  <a:path w="64" h="65" extrusionOk="0">
                    <a:moveTo>
                      <a:pt x="30" y="1"/>
                    </a:moveTo>
                    <a:cubicBezTo>
                      <a:pt x="15" y="1"/>
                      <a:pt x="0" y="15"/>
                      <a:pt x="0" y="35"/>
                    </a:cubicBezTo>
                    <a:cubicBezTo>
                      <a:pt x="0" y="54"/>
                      <a:pt x="15" y="64"/>
                      <a:pt x="30" y="64"/>
                    </a:cubicBezTo>
                    <a:cubicBezTo>
                      <a:pt x="49" y="64"/>
                      <a:pt x="64" y="54"/>
                      <a:pt x="64" y="35"/>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7" name="Google Shape;1148;p29">
                <a:extLst>
                  <a:ext uri="{FF2B5EF4-FFF2-40B4-BE49-F238E27FC236}">
                    <a16:creationId xmlns:a16="http://schemas.microsoft.com/office/drawing/2014/main" id="{ACF9960C-6E52-49C4-BCE2-83A0100BE030}"/>
                  </a:ext>
                </a:extLst>
              </p:cNvPr>
              <p:cNvSpPr/>
              <p:nvPr/>
            </p:nvSpPr>
            <p:spPr>
              <a:xfrm flipH="1">
                <a:off x="5730973" y="4031269"/>
                <a:ext cx="8777" cy="8777"/>
              </a:xfrm>
              <a:custGeom>
                <a:avLst/>
                <a:gdLst/>
                <a:ahLst/>
                <a:cxnLst/>
                <a:rect l="l" t="t" r="r" b="b"/>
                <a:pathLst>
                  <a:path w="64" h="64" extrusionOk="0">
                    <a:moveTo>
                      <a:pt x="30" y="0"/>
                    </a:moveTo>
                    <a:cubicBezTo>
                      <a:pt x="15" y="0"/>
                      <a:pt x="0" y="15"/>
                      <a:pt x="0" y="30"/>
                    </a:cubicBezTo>
                    <a:cubicBezTo>
                      <a:pt x="0" y="49"/>
                      <a:pt x="15" y="64"/>
                      <a:pt x="30" y="64"/>
                    </a:cubicBezTo>
                    <a:cubicBezTo>
                      <a:pt x="49" y="64"/>
                      <a:pt x="64" y="49"/>
                      <a:pt x="64" y="30"/>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8" name="Google Shape;1149;p29">
                <a:extLst>
                  <a:ext uri="{FF2B5EF4-FFF2-40B4-BE49-F238E27FC236}">
                    <a16:creationId xmlns:a16="http://schemas.microsoft.com/office/drawing/2014/main" id="{8418F52C-091C-4002-BBBD-98572EE30793}"/>
                  </a:ext>
                </a:extLst>
              </p:cNvPr>
              <p:cNvSpPr/>
              <p:nvPr/>
            </p:nvSpPr>
            <p:spPr>
              <a:xfrm flipH="1">
                <a:off x="5730973" y="4013167"/>
                <a:ext cx="8777" cy="8777"/>
              </a:xfrm>
              <a:custGeom>
                <a:avLst/>
                <a:gdLst/>
                <a:ahLst/>
                <a:cxnLst/>
                <a:rect l="l" t="t" r="r" b="b"/>
                <a:pathLst>
                  <a:path w="64" h="64" extrusionOk="0">
                    <a:moveTo>
                      <a:pt x="30" y="0"/>
                    </a:moveTo>
                    <a:cubicBezTo>
                      <a:pt x="15" y="0"/>
                      <a:pt x="0" y="15"/>
                      <a:pt x="0" y="29"/>
                    </a:cubicBezTo>
                    <a:cubicBezTo>
                      <a:pt x="0" y="49"/>
                      <a:pt x="15" y="64"/>
                      <a:pt x="30" y="64"/>
                    </a:cubicBezTo>
                    <a:cubicBezTo>
                      <a:pt x="49" y="64"/>
                      <a:pt x="64" y="49"/>
                      <a:pt x="64" y="29"/>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9" name="Google Shape;1150;p29">
                <a:extLst>
                  <a:ext uri="{FF2B5EF4-FFF2-40B4-BE49-F238E27FC236}">
                    <a16:creationId xmlns:a16="http://schemas.microsoft.com/office/drawing/2014/main" id="{346C4035-E2AB-48E5-9A4B-C2AA8055E252}"/>
                  </a:ext>
                </a:extLst>
              </p:cNvPr>
              <p:cNvSpPr/>
              <p:nvPr/>
            </p:nvSpPr>
            <p:spPr>
              <a:xfrm flipH="1">
                <a:off x="5730973" y="3994928"/>
                <a:ext cx="8777" cy="8914"/>
              </a:xfrm>
              <a:custGeom>
                <a:avLst/>
                <a:gdLst/>
                <a:ahLst/>
                <a:cxnLst/>
                <a:rect l="l" t="t" r="r" b="b"/>
                <a:pathLst>
                  <a:path w="64" h="65" extrusionOk="0">
                    <a:moveTo>
                      <a:pt x="30" y="1"/>
                    </a:moveTo>
                    <a:cubicBezTo>
                      <a:pt x="15" y="1"/>
                      <a:pt x="0" y="16"/>
                      <a:pt x="0" y="30"/>
                    </a:cubicBezTo>
                    <a:cubicBezTo>
                      <a:pt x="0" y="50"/>
                      <a:pt x="15" y="64"/>
                      <a:pt x="30" y="64"/>
                    </a:cubicBezTo>
                    <a:cubicBezTo>
                      <a:pt x="49" y="64"/>
                      <a:pt x="64" y="50"/>
                      <a:pt x="64" y="30"/>
                    </a:cubicBezTo>
                    <a:cubicBezTo>
                      <a:pt x="64" y="16"/>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0" name="Google Shape;1151;p29">
                <a:extLst>
                  <a:ext uri="{FF2B5EF4-FFF2-40B4-BE49-F238E27FC236}">
                    <a16:creationId xmlns:a16="http://schemas.microsoft.com/office/drawing/2014/main" id="{59AB881C-D295-4643-B87D-46478F587ACE}"/>
                  </a:ext>
                </a:extLst>
              </p:cNvPr>
              <p:cNvSpPr/>
              <p:nvPr/>
            </p:nvSpPr>
            <p:spPr>
              <a:xfrm flipH="1">
                <a:off x="5749075" y="3519477"/>
                <a:ext cx="8914" cy="8914"/>
              </a:xfrm>
              <a:custGeom>
                <a:avLst/>
                <a:gdLst/>
                <a:ahLst/>
                <a:cxnLst/>
                <a:rect l="l" t="t" r="r" b="b"/>
                <a:pathLst>
                  <a:path w="65" h="65" extrusionOk="0">
                    <a:moveTo>
                      <a:pt x="35" y="0"/>
                    </a:moveTo>
                    <a:cubicBezTo>
                      <a:pt x="16" y="0"/>
                      <a:pt x="1" y="15"/>
                      <a:pt x="1" y="35"/>
                    </a:cubicBezTo>
                    <a:cubicBezTo>
                      <a:pt x="1" y="49"/>
                      <a:pt x="16" y="64"/>
                      <a:pt x="35" y="64"/>
                    </a:cubicBezTo>
                    <a:cubicBezTo>
                      <a:pt x="55" y="64"/>
                      <a:pt x="65" y="49"/>
                      <a:pt x="65" y="35"/>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1" name="Google Shape;1152;p29">
                <a:extLst>
                  <a:ext uri="{FF2B5EF4-FFF2-40B4-BE49-F238E27FC236}">
                    <a16:creationId xmlns:a16="http://schemas.microsoft.com/office/drawing/2014/main" id="{1FA97190-4339-43D4-9DC5-2E46F872E299}"/>
                  </a:ext>
                </a:extLst>
              </p:cNvPr>
              <p:cNvSpPr/>
              <p:nvPr/>
            </p:nvSpPr>
            <p:spPr>
              <a:xfrm flipH="1">
                <a:off x="5749075" y="3501375"/>
                <a:ext cx="8914" cy="8777"/>
              </a:xfrm>
              <a:custGeom>
                <a:avLst/>
                <a:gdLst/>
                <a:ahLst/>
                <a:cxnLst/>
                <a:rect l="l" t="t" r="r" b="b"/>
                <a:pathLst>
                  <a:path w="65" h="64" extrusionOk="0">
                    <a:moveTo>
                      <a:pt x="35" y="0"/>
                    </a:moveTo>
                    <a:cubicBezTo>
                      <a:pt x="16" y="0"/>
                      <a:pt x="1" y="15"/>
                      <a:pt x="1" y="34"/>
                    </a:cubicBezTo>
                    <a:cubicBezTo>
                      <a:pt x="1" y="54"/>
                      <a:pt x="16" y="64"/>
                      <a:pt x="35" y="64"/>
                    </a:cubicBezTo>
                    <a:cubicBezTo>
                      <a:pt x="55" y="64"/>
                      <a:pt x="65" y="54"/>
                      <a:pt x="65" y="34"/>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2" name="Google Shape;1153;p29">
                <a:extLst>
                  <a:ext uri="{FF2B5EF4-FFF2-40B4-BE49-F238E27FC236}">
                    <a16:creationId xmlns:a16="http://schemas.microsoft.com/office/drawing/2014/main" id="{3472F932-66A8-4192-8FB5-D210454E1590}"/>
                  </a:ext>
                </a:extLst>
              </p:cNvPr>
              <p:cNvSpPr/>
              <p:nvPr/>
            </p:nvSpPr>
            <p:spPr>
              <a:xfrm flipH="1">
                <a:off x="5749075" y="3483822"/>
                <a:ext cx="8914" cy="8914"/>
              </a:xfrm>
              <a:custGeom>
                <a:avLst/>
                <a:gdLst/>
                <a:ahLst/>
                <a:cxnLst/>
                <a:rect l="l" t="t" r="r" b="b"/>
                <a:pathLst>
                  <a:path w="65" h="65" extrusionOk="0">
                    <a:moveTo>
                      <a:pt x="35" y="1"/>
                    </a:moveTo>
                    <a:cubicBezTo>
                      <a:pt x="16" y="1"/>
                      <a:pt x="1" y="11"/>
                      <a:pt x="1" y="30"/>
                    </a:cubicBezTo>
                    <a:cubicBezTo>
                      <a:pt x="1" y="50"/>
                      <a:pt x="16" y="65"/>
                      <a:pt x="35" y="65"/>
                    </a:cubicBezTo>
                    <a:cubicBezTo>
                      <a:pt x="55" y="65"/>
                      <a:pt x="65" y="50"/>
                      <a:pt x="65" y="30"/>
                    </a:cubicBezTo>
                    <a:cubicBezTo>
                      <a:pt x="65" y="11"/>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3" name="Google Shape;1154;p29">
                <a:extLst>
                  <a:ext uri="{FF2B5EF4-FFF2-40B4-BE49-F238E27FC236}">
                    <a16:creationId xmlns:a16="http://schemas.microsoft.com/office/drawing/2014/main" id="{C9D03717-4B4D-467A-BA2F-CC3B20B9B7EA}"/>
                  </a:ext>
                </a:extLst>
              </p:cNvPr>
              <p:cNvSpPr/>
              <p:nvPr/>
            </p:nvSpPr>
            <p:spPr>
              <a:xfrm flipH="1">
                <a:off x="5749075" y="3465720"/>
                <a:ext cx="8914" cy="8914"/>
              </a:xfrm>
              <a:custGeom>
                <a:avLst/>
                <a:gdLst/>
                <a:ahLst/>
                <a:cxnLst/>
                <a:rect l="l" t="t" r="r" b="b"/>
                <a:pathLst>
                  <a:path w="65" h="65" extrusionOk="0">
                    <a:moveTo>
                      <a:pt x="35" y="1"/>
                    </a:moveTo>
                    <a:cubicBezTo>
                      <a:pt x="16" y="1"/>
                      <a:pt x="1" y="15"/>
                      <a:pt x="1" y="30"/>
                    </a:cubicBezTo>
                    <a:cubicBezTo>
                      <a:pt x="1" y="50"/>
                      <a:pt x="16" y="64"/>
                      <a:pt x="35" y="64"/>
                    </a:cubicBezTo>
                    <a:cubicBezTo>
                      <a:pt x="55" y="64"/>
                      <a:pt x="65" y="50"/>
                      <a:pt x="65" y="30"/>
                    </a:cubicBezTo>
                    <a:cubicBezTo>
                      <a:pt x="65" y="15"/>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4" name="Google Shape;1155;p29">
                <a:extLst>
                  <a:ext uri="{FF2B5EF4-FFF2-40B4-BE49-F238E27FC236}">
                    <a16:creationId xmlns:a16="http://schemas.microsoft.com/office/drawing/2014/main" id="{2B811F64-5CF3-49F1-BF4C-D61A51A91DD1}"/>
                  </a:ext>
                </a:extLst>
              </p:cNvPr>
              <p:cNvSpPr/>
              <p:nvPr/>
            </p:nvSpPr>
            <p:spPr>
              <a:xfrm flipH="1">
                <a:off x="5730973" y="3519477"/>
                <a:ext cx="8777" cy="8914"/>
              </a:xfrm>
              <a:custGeom>
                <a:avLst/>
                <a:gdLst/>
                <a:ahLst/>
                <a:cxnLst/>
                <a:rect l="l" t="t" r="r" b="b"/>
                <a:pathLst>
                  <a:path w="64" h="65" extrusionOk="0">
                    <a:moveTo>
                      <a:pt x="30" y="0"/>
                    </a:moveTo>
                    <a:cubicBezTo>
                      <a:pt x="15" y="0"/>
                      <a:pt x="0" y="15"/>
                      <a:pt x="0" y="35"/>
                    </a:cubicBezTo>
                    <a:cubicBezTo>
                      <a:pt x="0" y="49"/>
                      <a:pt x="15" y="64"/>
                      <a:pt x="30" y="64"/>
                    </a:cubicBezTo>
                    <a:cubicBezTo>
                      <a:pt x="49" y="64"/>
                      <a:pt x="64" y="49"/>
                      <a:pt x="64" y="35"/>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5" name="Google Shape;1156;p29">
                <a:extLst>
                  <a:ext uri="{FF2B5EF4-FFF2-40B4-BE49-F238E27FC236}">
                    <a16:creationId xmlns:a16="http://schemas.microsoft.com/office/drawing/2014/main" id="{479748C2-B513-4BE0-9C2B-7E3310CC3BF8}"/>
                  </a:ext>
                </a:extLst>
              </p:cNvPr>
              <p:cNvSpPr/>
              <p:nvPr/>
            </p:nvSpPr>
            <p:spPr>
              <a:xfrm flipH="1">
                <a:off x="5730973" y="3501375"/>
                <a:ext cx="8777" cy="8777"/>
              </a:xfrm>
              <a:custGeom>
                <a:avLst/>
                <a:gdLst/>
                <a:ahLst/>
                <a:cxnLst/>
                <a:rect l="l" t="t" r="r" b="b"/>
                <a:pathLst>
                  <a:path w="64" h="64" extrusionOk="0">
                    <a:moveTo>
                      <a:pt x="30" y="0"/>
                    </a:moveTo>
                    <a:cubicBezTo>
                      <a:pt x="15" y="0"/>
                      <a:pt x="0" y="15"/>
                      <a:pt x="0" y="34"/>
                    </a:cubicBezTo>
                    <a:cubicBezTo>
                      <a:pt x="0" y="54"/>
                      <a:pt x="15" y="64"/>
                      <a:pt x="30" y="64"/>
                    </a:cubicBezTo>
                    <a:cubicBezTo>
                      <a:pt x="49" y="64"/>
                      <a:pt x="64" y="54"/>
                      <a:pt x="64" y="34"/>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6" name="Google Shape;1157;p29">
                <a:extLst>
                  <a:ext uri="{FF2B5EF4-FFF2-40B4-BE49-F238E27FC236}">
                    <a16:creationId xmlns:a16="http://schemas.microsoft.com/office/drawing/2014/main" id="{86876991-32D6-4160-B86A-49E9AE042F3A}"/>
                  </a:ext>
                </a:extLst>
              </p:cNvPr>
              <p:cNvSpPr/>
              <p:nvPr/>
            </p:nvSpPr>
            <p:spPr>
              <a:xfrm flipH="1">
                <a:off x="5730973" y="3483822"/>
                <a:ext cx="8777" cy="8914"/>
              </a:xfrm>
              <a:custGeom>
                <a:avLst/>
                <a:gdLst/>
                <a:ahLst/>
                <a:cxnLst/>
                <a:rect l="l" t="t" r="r" b="b"/>
                <a:pathLst>
                  <a:path w="64" h="65" extrusionOk="0">
                    <a:moveTo>
                      <a:pt x="30" y="1"/>
                    </a:moveTo>
                    <a:cubicBezTo>
                      <a:pt x="15" y="1"/>
                      <a:pt x="0" y="11"/>
                      <a:pt x="0" y="30"/>
                    </a:cubicBezTo>
                    <a:cubicBezTo>
                      <a:pt x="0" y="50"/>
                      <a:pt x="15" y="65"/>
                      <a:pt x="30" y="65"/>
                    </a:cubicBezTo>
                    <a:cubicBezTo>
                      <a:pt x="49" y="65"/>
                      <a:pt x="64" y="50"/>
                      <a:pt x="64" y="30"/>
                    </a:cubicBezTo>
                    <a:cubicBezTo>
                      <a:pt x="64" y="11"/>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7" name="Google Shape;1158;p29">
                <a:extLst>
                  <a:ext uri="{FF2B5EF4-FFF2-40B4-BE49-F238E27FC236}">
                    <a16:creationId xmlns:a16="http://schemas.microsoft.com/office/drawing/2014/main" id="{79F5124D-2E53-47AE-89FA-2D708F308F4B}"/>
                  </a:ext>
                </a:extLst>
              </p:cNvPr>
              <p:cNvSpPr/>
              <p:nvPr/>
            </p:nvSpPr>
            <p:spPr>
              <a:xfrm flipH="1">
                <a:off x="5730973" y="3465720"/>
                <a:ext cx="8777" cy="8914"/>
              </a:xfrm>
              <a:custGeom>
                <a:avLst/>
                <a:gdLst/>
                <a:ahLst/>
                <a:cxnLst/>
                <a:rect l="l" t="t" r="r" b="b"/>
                <a:pathLst>
                  <a:path w="64" h="65" extrusionOk="0">
                    <a:moveTo>
                      <a:pt x="30" y="1"/>
                    </a:moveTo>
                    <a:cubicBezTo>
                      <a:pt x="15" y="1"/>
                      <a:pt x="0" y="15"/>
                      <a:pt x="0" y="30"/>
                    </a:cubicBezTo>
                    <a:cubicBezTo>
                      <a:pt x="0" y="50"/>
                      <a:pt x="15" y="64"/>
                      <a:pt x="30" y="64"/>
                    </a:cubicBezTo>
                    <a:cubicBezTo>
                      <a:pt x="49" y="64"/>
                      <a:pt x="64" y="50"/>
                      <a:pt x="64" y="30"/>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73" name="Google Shape;1159;p29">
              <a:extLst>
                <a:ext uri="{FF2B5EF4-FFF2-40B4-BE49-F238E27FC236}">
                  <a16:creationId xmlns:a16="http://schemas.microsoft.com/office/drawing/2014/main" id="{8A043AF2-2761-4036-8A72-8C35FB924586}"/>
                </a:ext>
              </a:extLst>
            </p:cNvPr>
            <p:cNvGrpSpPr/>
            <p:nvPr/>
          </p:nvGrpSpPr>
          <p:grpSpPr>
            <a:xfrm>
              <a:off x="5730973" y="1436895"/>
              <a:ext cx="1235194" cy="603262"/>
              <a:chOff x="5730973" y="1436895"/>
              <a:chExt cx="1235194" cy="603262"/>
            </a:xfrm>
          </p:grpSpPr>
          <p:sp>
            <p:nvSpPr>
              <p:cNvPr id="266" name="Google Shape;1170;p29">
                <a:extLst>
                  <a:ext uri="{FF2B5EF4-FFF2-40B4-BE49-F238E27FC236}">
                    <a16:creationId xmlns:a16="http://schemas.microsoft.com/office/drawing/2014/main" id="{B2C6DAD3-C4E6-4A5E-BE3B-EC244354A675}"/>
                  </a:ext>
                </a:extLst>
              </p:cNvPr>
              <p:cNvSpPr/>
              <p:nvPr/>
            </p:nvSpPr>
            <p:spPr>
              <a:xfrm flipH="1">
                <a:off x="6912959" y="1987634"/>
                <a:ext cx="53208" cy="52523"/>
              </a:xfrm>
              <a:custGeom>
                <a:avLst/>
                <a:gdLst/>
                <a:ahLst/>
                <a:cxnLst/>
                <a:rect l="l" t="t" r="r" b="b"/>
                <a:pathLst>
                  <a:path w="388" h="383" extrusionOk="0">
                    <a:moveTo>
                      <a:pt x="191" y="1"/>
                    </a:moveTo>
                    <a:cubicBezTo>
                      <a:pt x="89" y="1"/>
                      <a:pt x="0" y="84"/>
                      <a:pt x="0" y="192"/>
                    </a:cubicBezTo>
                    <a:cubicBezTo>
                      <a:pt x="0" y="299"/>
                      <a:pt x="89" y="383"/>
                      <a:pt x="191" y="383"/>
                    </a:cubicBezTo>
                    <a:cubicBezTo>
                      <a:pt x="299" y="383"/>
                      <a:pt x="387" y="299"/>
                      <a:pt x="387" y="192"/>
                    </a:cubicBezTo>
                    <a:cubicBezTo>
                      <a:pt x="387" y="84"/>
                      <a:pt x="299" y="1"/>
                      <a:pt x="191"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 name="Google Shape;1171;p29">
                <a:extLst>
                  <a:ext uri="{FF2B5EF4-FFF2-40B4-BE49-F238E27FC236}">
                    <a16:creationId xmlns:a16="http://schemas.microsoft.com/office/drawing/2014/main" id="{AF5638C0-9016-4C49-A27F-391E2BCA1A87}"/>
                  </a:ext>
                </a:extLst>
              </p:cNvPr>
              <p:cNvSpPr/>
              <p:nvPr/>
            </p:nvSpPr>
            <p:spPr>
              <a:xfrm flipH="1">
                <a:off x="6921736" y="1995725"/>
                <a:ext cx="35655" cy="36341"/>
              </a:xfrm>
              <a:custGeom>
                <a:avLst/>
                <a:gdLst/>
                <a:ahLst/>
                <a:cxnLst/>
                <a:rect l="l" t="t" r="r" b="b"/>
                <a:pathLst>
                  <a:path w="260" h="265" extrusionOk="0">
                    <a:moveTo>
                      <a:pt x="127" y="0"/>
                    </a:moveTo>
                    <a:cubicBezTo>
                      <a:pt x="59" y="0"/>
                      <a:pt x="0" y="59"/>
                      <a:pt x="0" y="133"/>
                    </a:cubicBezTo>
                    <a:cubicBezTo>
                      <a:pt x="0" y="206"/>
                      <a:pt x="59" y="265"/>
                      <a:pt x="127" y="265"/>
                    </a:cubicBezTo>
                    <a:cubicBezTo>
                      <a:pt x="201" y="265"/>
                      <a:pt x="260" y="206"/>
                      <a:pt x="260" y="133"/>
                    </a:cubicBezTo>
                    <a:cubicBezTo>
                      <a:pt x="260" y="59"/>
                      <a:pt x="201" y="0"/>
                      <a:pt x="127" y="0"/>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 name="Google Shape;1179;p29">
                <a:extLst>
                  <a:ext uri="{FF2B5EF4-FFF2-40B4-BE49-F238E27FC236}">
                    <a16:creationId xmlns:a16="http://schemas.microsoft.com/office/drawing/2014/main" id="{19F21742-BC9D-4A00-A69E-B31C45825FAF}"/>
                  </a:ext>
                </a:extLst>
              </p:cNvPr>
              <p:cNvSpPr/>
              <p:nvPr/>
            </p:nvSpPr>
            <p:spPr>
              <a:xfrm flipH="1">
                <a:off x="5749075" y="2019861"/>
                <a:ext cx="8914" cy="8914"/>
              </a:xfrm>
              <a:custGeom>
                <a:avLst/>
                <a:gdLst/>
                <a:ahLst/>
                <a:cxnLst/>
                <a:rect l="l" t="t" r="r" b="b"/>
                <a:pathLst>
                  <a:path w="65" h="65" extrusionOk="0">
                    <a:moveTo>
                      <a:pt x="35" y="1"/>
                    </a:moveTo>
                    <a:cubicBezTo>
                      <a:pt x="16" y="1"/>
                      <a:pt x="1" y="15"/>
                      <a:pt x="1" y="35"/>
                    </a:cubicBezTo>
                    <a:cubicBezTo>
                      <a:pt x="1" y="54"/>
                      <a:pt x="16" y="64"/>
                      <a:pt x="35" y="64"/>
                    </a:cubicBezTo>
                    <a:cubicBezTo>
                      <a:pt x="50" y="64"/>
                      <a:pt x="65" y="54"/>
                      <a:pt x="65" y="35"/>
                    </a:cubicBezTo>
                    <a:cubicBezTo>
                      <a:pt x="65" y="15"/>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 name="Google Shape;1180;p29">
                <a:extLst>
                  <a:ext uri="{FF2B5EF4-FFF2-40B4-BE49-F238E27FC236}">
                    <a16:creationId xmlns:a16="http://schemas.microsoft.com/office/drawing/2014/main" id="{8E58A2FF-3083-4573-9C08-52857EA6A734}"/>
                  </a:ext>
                </a:extLst>
              </p:cNvPr>
              <p:cNvSpPr/>
              <p:nvPr/>
            </p:nvSpPr>
            <p:spPr>
              <a:xfrm flipH="1">
                <a:off x="5749075" y="2002444"/>
                <a:ext cx="8914" cy="8777"/>
              </a:xfrm>
              <a:custGeom>
                <a:avLst/>
                <a:gdLst/>
                <a:ahLst/>
                <a:cxnLst/>
                <a:rect l="l" t="t" r="r" b="b"/>
                <a:pathLst>
                  <a:path w="65" h="64" extrusionOk="0">
                    <a:moveTo>
                      <a:pt x="35" y="0"/>
                    </a:moveTo>
                    <a:cubicBezTo>
                      <a:pt x="16" y="0"/>
                      <a:pt x="1" y="15"/>
                      <a:pt x="1" y="30"/>
                    </a:cubicBezTo>
                    <a:cubicBezTo>
                      <a:pt x="1" y="49"/>
                      <a:pt x="16" y="64"/>
                      <a:pt x="35" y="64"/>
                    </a:cubicBezTo>
                    <a:cubicBezTo>
                      <a:pt x="55" y="64"/>
                      <a:pt x="65" y="49"/>
                      <a:pt x="65" y="30"/>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 name="Google Shape;1181;p29">
                <a:extLst>
                  <a:ext uri="{FF2B5EF4-FFF2-40B4-BE49-F238E27FC236}">
                    <a16:creationId xmlns:a16="http://schemas.microsoft.com/office/drawing/2014/main" id="{4B172790-633A-4697-91E7-3526D8385502}"/>
                  </a:ext>
                </a:extLst>
              </p:cNvPr>
              <p:cNvSpPr/>
              <p:nvPr/>
            </p:nvSpPr>
            <p:spPr>
              <a:xfrm flipH="1">
                <a:off x="5749075" y="1984342"/>
                <a:ext cx="8914" cy="8777"/>
              </a:xfrm>
              <a:custGeom>
                <a:avLst/>
                <a:gdLst/>
                <a:ahLst/>
                <a:cxnLst/>
                <a:rect l="l" t="t" r="r" b="b"/>
                <a:pathLst>
                  <a:path w="65" h="64" extrusionOk="0">
                    <a:moveTo>
                      <a:pt x="35" y="0"/>
                    </a:moveTo>
                    <a:cubicBezTo>
                      <a:pt x="16" y="0"/>
                      <a:pt x="1" y="15"/>
                      <a:pt x="1" y="29"/>
                    </a:cubicBezTo>
                    <a:cubicBezTo>
                      <a:pt x="1" y="49"/>
                      <a:pt x="16" y="64"/>
                      <a:pt x="35" y="64"/>
                    </a:cubicBezTo>
                    <a:cubicBezTo>
                      <a:pt x="55" y="64"/>
                      <a:pt x="65" y="49"/>
                      <a:pt x="65" y="29"/>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 name="Google Shape;1182;p29">
                <a:extLst>
                  <a:ext uri="{FF2B5EF4-FFF2-40B4-BE49-F238E27FC236}">
                    <a16:creationId xmlns:a16="http://schemas.microsoft.com/office/drawing/2014/main" id="{5A9ACC38-A947-4CE9-A8F0-8EA83E8746F2}"/>
                  </a:ext>
                </a:extLst>
              </p:cNvPr>
              <p:cNvSpPr/>
              <p:nvPr/>
            </p:nvSpPr>
            <p:spPr>
              <a:xfrm flipH="1">
                <a:off x="5749075" y="1966103"/>
                <a:ext cx="8914" cy="8914"/>
              </a:xfrm>
              <a:custGeom>
                <a:avLst/>
                <a:gdLst/>
                <a:ahLst/>
                <a:cxnLst/>
                <a:rect l="l" t="t" r="r" b="b"/>
                <a:pathLst>
                  <a:path w="65" h="65" extrusionOk="0">
                    <a:moveTo>
                      <a:pt x="35" y="1"/>
                    </a:moveTo>
                    <a:cubicBezTo>
                      <a:pt x="16" y="1"/>
                      <a:pt x="1" y="16"/>
                      <a:pt x="1" y="30"/>
                    </a:cubicBezTo>
                    <a:cubicBezTo>
                      <a:pt x="1" y="50"/>
                      <a:pt x="16" y="64"/>
                      <a:pt x="35" y="64"/>
                    </a:cubicBezTo>
                    <a:cubicBezTo>
                      <a:pt x="50" y="64"/>
                      <a:pt x="65" y="50"/>
                      <a:pt x="65" y="30"/>
                    </a:cubicBezTo>
                    <a:cubicBezTo>
                      <a:pt x="65" y="16"/>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 name="Google Shape;1183;p29">
                <a:extLst>
                  <a:ext uri="{FF2B5EF4-FFF2-40B4-BE49-F238E27FC236}">
                    <a16:creationId xmlns:a16="http://schemas.microsoft.com/office/drawing/2014/main" id="{646FB46D-DEC2-4629-83E2-06A84EA9192F}"/>
                  </a:ext>
                </a:extLst>
              </p:cNvPr>
              <p:cNvSpPr/>
              <p:nvPr/>
            </p:nvSpPr>
            <p:spPr>
              <a:xfrm flipH="1">
                <a:off x="5730973" y="2019861"/>
                <a:ext cx="8777" cy="8914"/>
              </a:xfrm>
              <a:custGeom>
                <a:avLst/>
                <a:gdLst/>
                <a:ahLst/>
                <a:cxnLst/>
                <a:rect l="l" t="t" r="r" b="b"/>
                <a:pathLst>
                  <a:path w="64" h="65" extrusionOk="0">
                    <a:moveTo>
                      <a:pt x="30" y="1"/>
                    </a:moveTo>
                    <a:cubicBezTo>
                      <a:pt x="15" y="1"/>
                      <a:pt x="0" y="15"/>
                      <a:pt x="0" y="35"/>
                    </a:cubicBezTo>
                    <a:cubicBezTo>
                      <a:pt x="0" y="54"/>
                      <a:pt x="15" y="64"/>
                      <a:pt x="30" y="64"/>
                    </a:cubicBezTo>
                    <a:cubicBezTo>
                      <a:pt x="49" y="64"/>
                      <a:pt x="64" y="54"/>
                      <a:pt x="64" y="35"/>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 name="Google Shape;1184;p29">
                <a:extLst>
                  <a:ext uri="{FF2B5EF4-FFF2-40B4-BE49-F238E27FC236}">
                    <a16:creationId xmlns:a16="http://schemas.microsoft.com/office/drawing/2014/main" id="{F3C72516-1E7B-44BF-8186-79749C7D084F}"/>
                  </a:ext>
                </a:extLst>
              </p:cNvPr>
              <p:cNvSpPr/>
              <p:nvPr/>
            </p:nvSpPr>
            <p:spPr>
              <a:xfrm flipH="1">
                <a:off x="5730973" y="2002444"/>
                <a:ext cx="8777" cy="8777"/>
              </a:xfrm>
              <a:custGeom>
                <a:avLst/>
                <a:gdLst/>
                <a:ahLst/>
                <a:cxnLst/>
                <a:rect l="l" t="t" r="r" b="b"/>
                <a:pathLst>
                  <a:path w="64" h="64" extrusionOk="0">
                    <a:moveTo>
                      <a:pt x="30" y="0"/>
                    </a:moveTo>
                    <a:cubicBezTo>
                      <a:pt x="15" y="0"/>
                      <a:pt x="0" y="15"/>
                      <a:pt x="0" y="30"/>
                    </a:cubicBezTo>
                    <a:cubicBezTo>
                      <a:pt x="0" y="49"/>
                      <a:pt x="15" y="64"/>
                      <a:pt x="30" y="64"/>
                    </a:cubicBezTo>
                    <a:cubicBezTo>
                      <a:pt x="49" y="64"/>
                      <a:pt x="64" y="49"/>
                      <a:pt x="64" y="30"/>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 name="Google Shape;1185;p29">
                <a:extLst>
                  <a:ext uri="{FF2B5EF4-FFF2-40B4-BE49-F238E27FC236}">
                    <a16:creationId xmlns:a16="http://schemas.microsoft.com/office/drawing/2014/main" id="{AA3643D1-5491-4BCB-88E5-49CF1E6A7BE0}"/>
                  </a:ext>
                </a:extLst>
              </p:cNvPr>
              <p:cNvSpPr/>
              <p:nvPr/>
            </p:nvSpPr>
            <p:spPr>
              <a:xfrm flipH="1">
                <a:off x="5730973" y="1984342"/>
                <a:ext cx="8777" cy="8777"/>
              </a:xfrm>
              <a:custGeom>
                <a:avLst/>
                <a:gdLst/>
                <a:ahLst/>
                <a:cxnLst/>
                <a:rect l="l" t="t" r="r" b="b"/>
                <a:pathLst>
                  <a:path w="64" h="64" extrusionOk="0">
                    <a:moveTo>
                      <a:pt x="30" y="0"/>
                    </a:moveTo>
                    <a:cubicBezTo>
                      <a:pt x="15" y="0"/>
                      <a:pt x="0" y="15"/>
                      <a:pt x="0" y="29"/>
                    </a:cubicBezTo>
                    <a:cubicBezTo>
                      <a:pt x="0" y="49"/>
                      <a:pt x="15" y="64"/>
                      <a:pt x="30" y="64"/>
                    </a:cubicBezTo>
                    <a:cubicBezTo>
                      <a:pt x="49" y="64"/>
                      <a:pt x="64" y="49"/>
                      <a:pt x="64" y="29"/>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5" name="Google Shape;1186;p29">
                <a:extLst>
                  <a:ext uri="{FF2B5EF4-FFF2-40B4-BE49-F238E27FC236}">
                    <a16:creationId xmlns:a16="http://schemas.microsoft.com/office/drawing/2014/main" id="{F47C8456-5364-4AF0-BE95-02DC37CC72A5}"/>
                  </a:ext>
                </a:extLst>
              </p:cNvPr>
              <p:cNvSpPr/>
              <p:nvPr/>
            </p:nvSpPr>
            <p:spPr>
              <a:xfrm flipH="1">
                <a:off x="5730973" y="1966103"/>
                <a:ext cx="8777" cy="8914"/>
              </a:xfrm>
              <a:custGeom>
                <a:avLst/>
                <a:gdLst/>
                <a:ahLst/>
                <a:cxnLst/>
                <a:rect l="l" t="t" r="r" b="b"/>
                <a:pathLst>
                  <a:path w="64" h="65" extrusionOk="0">
                    <a:moveTo>
                      <a:pt x="30" y="1"/>
                    </a:moveTo>
                    <a:cubicBezTo>
                      <a:pt x="15" y="1"/>
                      <a:pt x="0" y="16"/>
                      <a:pt x="0" y="30"/>
                    </a:cubicBezTo>
                    <a:cubicBezTo>
                      <a:pt x="0" y="50"/>
                      <a:pt x="15" y="64"/>
                      <a:pt x="30" y="64"/>
                    </a:cubicBezTo>
                    <a:cubicBezTo>
                      <a:pt x="49" y="64"/>
                      <a:pt x="64" y="50"/>
                      <a:pt x="64" y="30"/>
                    </a:cubicBezTo>
                    <a:cubicBezTo>
                      <a:pt x="64" y="16"/>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6" name="Google Shape;1187;p29">
                <a:extLst>
                  <a:ext uri="{FF2B5EF4-FFF2-40B4-BE49-F238E27FC236}">
                    <a16:creationId xmlns:a16="http://schemas.microsoft.com/office/drawing/2014/main" id="{DEC53F13-6D1D-4A6D-9901-4189E8041936}"/>
                  </a:ext>
                </a:extLst>
              </p:cNvPr>
              <p:cNvSpPr/>
              <p:nvPr/>
            </p:nvSpPr>
            <p:spPr>
              <a:xfrm flipH="1">
                <a:off x="5749075" y="1490652"/>
                <a:ext cx="8914" cy="8914"/>
              </a:xfrm>
              <a:custGeom>
                <a:avLst/>
                <a:gdLst/>
                <a:ahLst/>
                <a:cxnLst/>
                <a:rect l="l" t="t" r="r" b="b"/>
                <a:pathLst>
                  <a:path w="65" h="65" extrusionOk="0">
                    <a:moveTo>
                      <a:pt x="35" y="0"/>
                    </a:moveTo>
                    <a:cubicBezTo>
                      <a:pt x="16" y="0"/>
                      <a:pt x="1" y="15"/>
                      <a:pt x="1" y="35"/>
                    </a:cubicBezTo>
                    <a:cubicBezTo>
                      <a:pt x="1" y="49"/>
                      <a:pt x="16" y="64"/>
                      <a:pt x="35" y="64"/>
                    </a:cubicBezTo>
                    <a:cubicBezTo>
                      <a:pt x="55" y="64"/>
                      <a:pt x="65" y="49"/>
                      <a:pt x="65" y="35"/>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7" name="Google Shape;1188;p29">
                <a:extLst>
                  <a:ext uri="{FF2B5EF4-FFF2-40B4-BE49-F238E27FC236}">
                    <a16:creationId xmlns:a16="http://schemas.microsoft.com/office/drawing/2014/main" id="{46E594C6-2801-4DD8-9CEB-7AE4B33334F9}"/>
                  </a:ext>
                </a:extLst>
              </p:cNvPr>
              <p:cNvSpPr/>
              <p:nvPr/>
            </p:nvSpPr>
            <p:spPr>
              <a:xfrm flipH="1">
                <a:off x="5749075" y="1472550"/>
                <a:ext cx="8914" cy="8777"/>
              </a:xfrm>
              <a:custGeom>
                <a:avLst/>
                <a:gdLst/>
                <a:ahLst/>
                <a:cxnLst/>
                <a:rect l="l" t="t" r="r" b="b"/>
                <a:pathLst>
                  <a:path w="65" h="64" extrusionOk="0">
                    <a:moveTo>
                      <a:pt x="35" y="0"/>
                    </a:moveTo>
                    <a:cubicBezTo>
                      <a:pt x="16" y="0"/>
                      <a:pt x="1" y="15"/>
                      <a:pt x="1" y="34"/>
                    </a:cubicBezTo>
                    <a:cubicBezTo>
                      <a:pt x="1" y="54"/>
                      <a:pt x="16" y="64"/>
                      <a:pt x="35" y="64"/>
                    </a:cubicBezTo>
                    <a:cubicBezTo>
                      <a:pt x="55" y="64"/>
                      <a:pt x="65" y="54"/>
                      <a:pt x="65" y="34"/>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8" name="Google Shape;1189;p29">
                <a:extLst>
                  <a:ext uri="{FF2B5EF4-FFF2-40B4-BE49-F238E27FC236}">
                    <a16:creationId xmlns:a16="http://schemas.microsoft.com/office/drawing/2014/main" id="{D4A2D3BA-5985-44A4-93A1-ACC8EBD4CDE7}"/>
                  </a:ext>
                </a:extLst>
              </p:cNvPr>
              <p:cNvSpPr/>
              <p:nvPr/>
            </p:nvSpPr>
            <p:spPr>
              <a:xfrm flipH="1">
                <a:off x="5749075" y="1454997"/>
                <a:ext cx="8914" cy="8914"/>
              </a:xfrm>
              <a:custGeom>
                <a:avLst/>
                <a:gdLst/>
                <a:ahLst/>
                <a:cxnLst/>
                <a:rect l="l" t="t" r="r" b="b"/>
                <a:pathLst>
                  <a:path w="65" h="65" extrusionOk="0">
                    <a:moveTo>
                      <a:pt x="35" y="1"/>
                    </a:moveTo>
                    <a:cubicBezTo>
                      <a:pt x="16" y="1"/>
                      <a:pt x="1" y="11"/>
                      <a:pt x="1" y="30"/>
                    </a:cubicBezTo>
                    <a:cubicBezTo>
                      <a:pt x="1" y="50"/>
                      <a:pt x="16" y="65"/>
                      <a:pt x="35" y="65"/>
                    </a:cubicBezTo>
                    <a:cubicBezTo>
                      <a:pt x="55" y="65"/>
                      <a:pt x="65" y="50"/>
                      <a:pt x="65" y="30"/>
                    </a:cubicBezTo>
                    <a:cubicBezTo>
                      <a:pt x="65" y="11"/>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9" name="Google Shape;1190;p29">
                <a:extLst>
                  <a:ext uri="{FF2B5EF4-FFF2-40B4-BE49-F238E27FC236}">
                    <a16:creationId xmlns:a16="http://schemas.microsoft.com/office/drawing/2014/main" id="{F72EC2F0-4405-45FE-A491-A52E793EB238}"/>
                  </a:ext>
                </a:extLst>
              </p:cNvPr>
              <p:cNvSpPr/>
              <p:nvPr/>
            </p:nvSpPr>
            <p:spPr>
              <a:xfrm flipH="1">
                <a:off x="5749075" y="1436895"/>
                <a:ext cx="8914" cy="8914"/>
              </a:xfrm>
              <a:custGeom>
                <a:avLst/>
                <a:gdLst/>
                <a:ahLst/>
                <a:cxnLst/>
                <a:rect l="l" t="t" r="r" b="b"/>
                <a:pathLst>
                  <a:path w="65" h="65" extrusionOk="0">
                    <a:moveTo>
                      <a:pt x="35" y="1"/>
                    </a:moveTo>
                    <a:cubicBezTo>
                      <a:pt x="16" y="1"/>
                      <a:pt x="1" y="15"/>
                      <a:pt x="1" y="30"/>
                    </a:cubicBezTo>
                    <a:cubicBezTo>
                      <a:pt x="1" y="50"/>
                      <a:pt x="16" y="64"/>
                      <a:pt x="35" y="64"/>
                    </a:cubicBezTo>
                    <a:cubicBezTo>
                      <a:pt x="55" y="64"/>
                      <a:pt x="65" y="50"/>
                      <a:pt x="65" y="30"/>
                    </a:cubicBezTo>
                    <a:cubicBezTo>
                      <a:pt x="65" y="15"/>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0" name="Google Shape;1191;p29">
                <a:extLst>
                  <a:ext uri="{FF2B5EF4-FFF2-40B4-BE49-F238E27FC236}">
                    <a16:creationId xmlns:a16="http://schemas.microsoft.com/office/drawing/2014/main" id="{BF7B53F1-56BD-44C6-B0E3-192F4848102A}"/>
                  </a:ext>
                </a:extLst>
              </p:cNvPr>
              <p:cNvSpPr/>
              <p:nvPr/>
            </p:nvSpPr>
            <p:spPr>
              <a:xfrm flipH="1">
                <a:off x="5730973" y="1490652"/>
                <a:ext cx="8777" cy="8914"/>
              </a:xfrm>
              <a:custGeom>
                <a:avLst/>
                <a:gdLst/>
                <a:ahLst/>
                <a:cxnLst/>
                <a:rect l="l" t="t" r="r" b="b"/>
                <a:pathLst>
                  <a:path w="64" h="65" extrusionOk="0">
                    <a:moveTo>
                      <a:pt x="30" y="0"/>
                    </a:moveTo>
                    <a:cubicBezTo>
                      <a:pt x="15" y="0"/>
                      <a:pt x="0" y="15"/>
                      <a:pt x="0" y="35"/>
                    </a:cubicBezTo>
                    <a:cubicBezTo>
                      <a:pt x="0" y="49"/>
                      <a:pt x="15" y="64"/>
                      <a:pt x="30" y="64"/>
                    </a:cubicBezTo>
                    <a:cubicBezTo>
                      <a:pt x="49" y="64"/>
                      <a:pt x="64" y="49"/>
                      <a:pt x="64" y="35"/>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1" name="Google Shape;1192;p29">
                <a:extLst>
                  <a:ext uri="{FF2B5EF4-FFF2-40B4-BE49-F238E27FC236}">
                    <a16:creationId xmlns:a16="http://schemas.microsoft.com/office/drawing/2014/main" id="{29B8633B-1A12-429B-B7B7-B8F4D58FCB65}"/>
                  </a:ext>
                </a:extLst>
              </p:cNvPr>
              <p:cNvSpPr/>
              <p:nvPr/>
            </p:nvSpPr>
            <p:spPr>
              <a:xfrm flipH="1">
                <a:off x="5730973" y="1472550"/>
                <a:ext cx="8777" cy="8777"/>
              </a:xfrm>
              <a:custGeom>
                <a:avLst/>
                <a:gdLst/>
                <a:ahLst/>
                <a:cxnLst/>
                <a:rect l="l" t="t" r="r" b="b"/>
                <a:pathLst>
                  <a:path w="64" h="64" extrusionOk="0">
                    <a:moveTo>
                      <a:pt x="30" y="0"/>
                    </a:moveTo>
                    <a:cubicBezTo>
                      <a:pt x="15" y="0"/>
                      <a:pt x="0" y="15"/>
                      <a:pt x="0" y="34"/>
                    </a:cubicBezTo>
                    <a:cubicBezTo>
                      <a:pt x="0" y="54"/>
                      <a:pt x="15" y="64"/>
                      <a:pt x="30" y="64"/>
                    </a:cubicBezTo>
                    <a:cubicBezTo>
                      <a:pt x="49" y="64"/>
                      <a:pt x="64" y="54"/>
                      <a:pt x="64" y="34"/>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2" name="Google Shape;1193;p29">
                <a:extLst>
                  <a:ext uri="{FF2B5EF4-FFF2-40B4-BE49-F238E27FC236}">
                    <a16:creationId xmlns:a16="http://schemas.microsoft.com/office/drawing/2014/main" id="{E8E9680D-3890-419B-8482-54AA7D7E133E}"/>
                  </a:ext>
                </a:extLst>
              </p:cNvPr>
              <p:cNvSpPr/>
              <p:nvPr/>
            </p:nvSpPr>
            <p:spPr>
              <a:xfrm flipH="1">
                <a:off x="5730973" y="1454997"/>
                <a:ext cx="8777" cy="8914"/>
              </a:xfrm>
              <a:custGeom>
                <a:avLst/>
                <a:gdLst/>
                <a:ahLst/>
                <a:cxnLst/>
                <a:rect l="l" t="t" r="r" b="b"/>
                <a:pathLst>
                  <a:path w="64" h="65" extrusionOk="0">
                    <a:moveTo>
                      <a:pt x="30" y="1"/>
                    </a:moveTo>
                    <a:cubicBezTo>
                      <a:pt x="15" y="1"/>
                      <a:pt x="0" y="11"/>
                      <a:pt x="0" y="30"/>
                    </a:cubicBezTo>
                    <a:cubicBezTo>
                      <a:pt x="0" y="50"/>
                      <a:pt x="15" y="65"/>
                      <a:pt x="30" y="65"/>
                    </a:cubicBezTo>
                    <a:cubicBezTo>
                      <a:pt x="49" y="65"/>
                      <a:pt x="64" y="50"/>
                      <a:pt x="64" y="30"/>
                    </a:cubicBezTo>
                    <a:cubicBezTo>
                      <a:pt x="64" y="11"/>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3" name="Google Shape;1194;p29">
                <a:extLst>
                  <a:ext uri="{FF2B5EF4-FFF2-40B4-BE49-F238E27FC236}">
                    <a16:creationId xmlns:a16="http://schemas.microsoft.com/office/drawing/2014/main" id="{29EAD9F5-CCAF-47A1-B3B0-AEFF069EA595}"/>
                  </a:ext>
                </a:extLst>
              </p:cNvPr>
              <p:cNvSpPr/>
              <p:nvPr/>
            </p:nvSpPr>
            <p:spPr>
              <a:xfrm flipH="1">
                <a:off x="5730973" y="1436895"/>
                <a:ext cx="8777" cy="8914"/>
              </a:xfrm>
              <a:custGeom>
                <a:avLst/>
                <a:gdLst/>
                <a:ahLst/>
                <a:cxnLst/>
                <a:rect l="l" t="t" r="r" b="b"/>
                <a:pathLst>
                  <a:path w="64" h="65" extrusionOk="0">
                    <a:moveTo>
                      <a:pt x="30" y="1"/>
                    </a:moveTo>
                    <a:cubicBezTo>
                      <a:pt x="15" y="1"/>
                      <a:pt x="0" y="15"/>
                      <a:pt x="0" y="30"/>
                    </a:cubicBezTo>
                    <a:cubicBezTo>
                      <a:pt x="0" y="50"/>
                      <a:pt x="15" y="64"/>
                      <a:pt x="30" y="64"/>
                    </a:cubicBezTo>
                    <a:cubicBezTo>
                      <a:pt x="49" y="64"/>
                      <a:pt x="64" y="50"/>
                      <a:pt x="64" y="30"/>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74" name="Google Shape;1195;p29">
              <a:extLst>
                <a:ext uri="{FF2B5EF4-FFF2-40B4-BE49-F238E27FC236}">
                  <a16:creationId xmlns:a16="http://schemas.microsoft.com/office/drawing/2014/main" id="{4389CB27-856A-463A-908B-A3C27E254176}"/>
                </a:ext>
              </a:extLst>
            </p:cNvPr>
            <p:cNvGrpSpPr/>
            <p:nvPr/>
          </p:nvGrpSpPr>
          <p:grpSpPr>
            <a:xfrm>
              <a:off x="3857346" y="1576038"/>
              <a:ext cx="1434184" cy="2803510"/>
              <a:chOff x="3850749" y="1728438"/>
              <a:chExt cx="1434184" cy="2803510"/>
            </a:xfrm>
          </p:grpSpPr>
          <p:sp>
            <p:nvSpPr>
              <p:cNvPr id="211" name="Google Shape;1196;p29">
                <a:extLst>
                  <a:ext uri="{FF2B5EF4-FFF2-40B4-BE49-F238E27FC236}">
                    <a16:creationId xmlns:a16="http://schemas.microsoft.com/office/drawing/2014/main" id="{AFFB90F3-29DD-40F2-8BF9-2DC5B8A1CF48}"/>
                  </a:ext>
                </a:extLst>
              </p:cNvPr>
              <p:cNvSpPr/>
              <p:nvPr/>
            </p:nvSpPr>
            <p:spPr>
              <a:xfrm>
                <a:off x="3850749" y="2045353"/>
                <a:ext cx="1434176" cy="2486595"/>
              </a:xfrm>
              <a:custGeom>
                <a:avLst/>
                <a:gdLst/>
                <a:ahLst/>
                <a:cxnLst/>
                <a:rect l="l" t="t" r="r" b="b"/>
                <a:pathLst>
                  <a:path w="8449" h="14649" extrusionOk="0">
                    <a:moveTo>
                      <a:pt x="1387" y="1"/>
                    </a:moveTo>
                    <a:cubicBezTo>
                      <a:pt x="1269" y="1"/>
                      <a:pt x="1176" y="79"/>
                      <a:pt x="1142" y="182"/>
                    </a:cubicBezTo>
                    <a:lnTo>
                      <a:pt x="583" y="182"/>
                    </a:lnTo>
                    <a:cubicBezTo>
                      <a:pt x="260" y="182"/>
                      <a:pt x="1" y="442"/>
                      <a:pt x="1" y="765"/>
                    </a:cubicBezTo>
                    <a:lnTo>
                      <a:pt x="1" y="1299"/>
                    </a:lnTo>
                    <a:lnTo>
                      <a:pt x="1" y="13532"/>
                    </a:lnTo>
                    <a:lnTo>
                      <a:pt x="1" y="14066"/>
                    </a:lnTo>
                    <a:cubicBezTo>
                      <a:pt x="1" y="14389"/>
                      <a:pt x="260" y="14649"/>
                      <a:pt x="583" y="14649"/>
                    </a:cubicBezTo>
                    <a:lnTo>
                      <a:pt x="7739" y="14649"/>
                    </a:lnTo>
                    <a:cubicBezTo>
                      <a:pt x="8062" y="14649"/>
                      <a:pt x="8321" y="14389"/>
                      <a:pt x="8321" y="14066"/>
                    </a:cubicBezTo>
                    <a:lnTo>
                      <a:pt x="8321" y="13532"/>
                    </a:lnTo>
                    <a:lnTo>
                      <a:pt x="8321" y="2689"/>
                    </a:lnTo>
                    <a:cubicBezTo>
                      <a:pt x="8400" y="2645"/>
                      <a:pt x="8449" y="2567"/>
                      <a:pt x="8449" y="2474"/>
                    </a:cubicBezTo>
                    <a:cubicBezTo>
                      <a:pt x="8449" y="2376"/>
                      <a:pt x="8400" y="2298"/>
                      <a:pt x="8321" y="2254"/>
                    </a:cubicBezTo>
                    <a:lnTo>
                      <a:pt x="8321" y="2048"/>
                    </a:lnTo>
                    <a:cubicBezTo>
                      <a:pt x="8400" y="2004"/>
                      <a:pt x="8449" y="1921"/>
                      <a:pt x="8449" y="1827"/>
                    </a:cubicBezTo>
                    <a:cubicBezTo>
                      <a:pt x="8449" y="1734"/>
                      <a:pt x="8400" y="1651"/>
                      <a:pt x="8321" y="1607"/>
                    </a:cubicBezTo>
                    <a:lnTo>
                      <a:pt x="8321" y="1299"/>
                    </a:lnTo>
                    <a:lnTo>
                      <a:pt x="8321" y="765"/>
                    </a:lnTo>
                    <a:cubicBezTo>
                      <a:pt x="8321" y="442"/>
                      <a:pt x="8062" y="182"/>
                      <a:pt x="7739" y="182"/>
                    </a:cubicBezTo>
                    <a:lnTo>
                      <a:pt x="2405" y="182"/>
                    </a:lnTo>
                    <a:cubicBezTo>
                      <a:pt x="2376" y="79"/>
                      <a:pt x="2278" y="1"/>
                      <a:pt x="2165" y="1"/>
                    </a:cubicBezTo>
                    <a:close/>
                  </a:path>
                </a:pathLst>
              </a:custGeom>
              <a:solidFill>
                <a:srgbClr val="008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 name="Google Shape;1197;p29">
                <a:extLst>
                  <a:ext uri="{FF2B5EF4-FFF2-40B4-BE49-F238E27FC236}">
                    <a16:creationId xmlns:a16="http://schemas.microsoft.com/office/drawing/2014/main" id="{AA4E5CAB-DF79-44A9-A88B-8637F3AC4BBB}"/>
                  </a:ext>
                </a:extLst>
              </p:cNvPr>
              <p:cNvSpPr/>
              <p:nvPr/>
            </p:nvSpPr>
            <p:spPr>
              <a:xfrm>
                <a:off x="3850749" y="2146012"/>
                <a:ext cx="1412618" cy="2366076"/>
              </a:xfrm>
              <a:custGeom>
                <a:avLst/>
                <a:gdLst/>
                <a:ahLst/>
                <a:cxnLst/>
                <a:rect l="l" t="t" r="r" b="b"/>
                <a:pathLst>
                  <a:path w="8322" h="13939" extrusionOk="0">
                    <a:moveTo>
                      <a:pt x="583" y="0"/>
                    </a:moveTo>
                    <a:cubicBezTo>
                      <a:pt x="260" y="0"/>
                      <a:pt x="1" y="265"/>
                      <a:pt x="1" y="583"/>
                    </a:cubicBezTo>
                    <a:lnTo>
                      <a:pt x="1" y="13356"/>
                    </a:lnTo>
                    <a:cubicBezTo>
                      <a:pt x="1" y="13674"/>
                      <a:pt x="260" y="13938"/>
                      <a:pt x="583" y="13938"/>
                    </a:cubicBezTo>
                    <a:lnTo>
                      <a:pt x="7739" y="13938"/>
                    </a:lnTo>
                    <a:cubicBezTo>
                      <a:pt x="8062" y="13938"/>
                      <a:pt x="8321" y="13674"/>
                      <a:pt x="8321" y="13356"/>
                    </a:cubicBezTo>
                    <a:lnTo>
                      <a:pt x="8321" y="583"/>
                    </a:lnTo>
                    <a:cubicBezTo>
                      <a:pt x="8321" y="265"/>
                      <a:pt x="8062" y="0"/>
                      <a:pt x="7739" y="0"/>
                    </a:cubicBezTo>
                    <a:close/>
                  </a:path>
                </a:pathLst>
              </a:custGeom>
              <a:solidFill>
                <a:srgbClr val="858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 name="Google Shape;1198;p29">
                <a:extLst>
                  <a:ext uri="{FF2B5EF4-FFF2-40B4-BE49-F238E27FC236}">
                    <a16:creationId xmlns:a16="http://schemas.microsoft.com/office/drawing/2014/main" id="{FB635039-C4CE-4667-84AC-E0EA88D665EB}"/>
                  </a:ext>
                </a:extLst>
              </p:cNvPr>
              <p:cNvSpPr/>
              <p:nvPr/>
            </p:nvSpPr>
            <p:spPr>
              <a:xfrm>
                <a:off x="4042732" y="2024644"/>
                <a:ext cx="218122" cy="86570"/>
              </a:xfrm>
              <a:custGeom>
                <a:avLst/>
                <a:gdLst/>
                <a:ahLst/>
                <a:cxnLst/>
                <a:rect l="l" t="t" r="r" b="b"/>
                <a:pathLst>
                  <a:path w="1285" h="510" extrusionOk="0">
                    <a:moveTo>
                      <a:pt x="256" y="0"/>
                    </a:moveTo>
                    <a:cubicBezTo>
                      <a:pt x="114" y="0"/>
                      <a:pt x="1" y="113"/>
                      <a:pt x="1" y="255"/>
                    </a:cubicBezTo>
                    <a:cubicBezTo>
                      <a:pt x="1" y="397"/>
                      <a:pt x="114" y="510"/>
                      <a:pt x="256" y="510"/>
                    </a:cubicBezTo>
                    <a:lnTo>
                      <a:pt x="1034" y="510"/>
                    </a:lnTo>
                    <a:cubicBezTo>
                      <a:pt x="1171" y="510"/>
                      <a:pt x="1284" y="397"/>
                      <a:pt x="1284" y="255"/>
                    </a:cubicBezTo>
                    <a:cubicBezTo>
                      <a:pt x="1284" y="113"/>
                      <a:pt x="1171" y="0"/>
                      <a:pt x="1034" y="0"/>
                    </a:cubicBezTo>
                    <a:close/>
                  </a:path>
                </a:pathLst>
              </a:custGeom>
              <a:solidFill>
                <a:srgbClr val="B7B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 name="Google Shape;1199;p29">
                <a:extLst>
                  <a:ext uri="{FF2B5EF4-FFF2-40B4-BE49-F238E27FC236}">
                    <a16:creationId xmlns:a16="http://schemas.microsoft.com/office/drawing/2014/main" id="{18BEB2E0-CB00-44F0-B770-CE8EBF461732}"/>
                  </a:ext>
                </a:extLst>
              </p:cNvPr>
              <p:cNvSpPr/>
              <p:nvPr/>
            </p:nvSpPr>
            <p:spPr>
              <a:xfrm>
                <a:off x="5066980" y="2292333"/>
                <a:ext cx="217953" cy="85721"/>
              </a:xfrm>
              <a:custGeom>
                <a:avLst/>
                <a:gdLst/>
                <a:ahLst/>
                <a:cxnLst/>
                <a:rect l="l" t="t" r="r" b="b"/>
                <a:pathLst>
                  <a:path w="1284" h="505" extrusionOk="0">
                    <a:moveTo>
                      <a:pt x="255" y="0"/>
                    </a:moveTo>
                    <a:cubicBezTo>
                      <a:pt x="113" y="0"/>
                      <a:pt x="1" y="113"/>
                      <a:pt x="1" y="255"/>
                    </a:cubicBezTo>
                    <a:cubicBezTo>
                      <a:pt x="1" y="392"/>
                      <a:pt x="113" y="505"/>
                      <a:pt x="255" y="505"/>
                    </a:cubicBezTo>
                    <a:lnTo>
                      <a:pt x="1029" y="505"/>
                    </a:lnTo>
                    <a:cubicBezTo>
                      <a:pt x="1171" y="505"/>
                      <a:pt x="1284" y="392"/>
                      <a:pt x="1284" y="255"/>
                    </a:cubicBezTo>
                    <a:cubicBezTo>
                      <a:pt x="1284" y="113"/>
                      <a:pt x="1171" y="0"/>
                      <a:pt x="1029" y="0"/>
                    </a:cubicBezTo>
                    <a:close/>
                  </a:path>
                </a:pathLst>
              </a:custGeom>
              <a:solidFill>
                <a:srgbClr val="959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 name="Google Shape;1200;p29">
                <a:extLst>
                  <a:ext uri="{FF2B5EF4-FFF2-40B4-BE49-F238E27FC236}">
                    <a16:creationId xmlns:a16="http://schemas.microsoft.com/office/drawing/2014/main" id="{16E4112A-0F5A-407F-A735-9148DE2DCF6F}"/>
                  </a:ext>
                </a:extLst>
              </p:cNvPr>
              <p:cNvSpPr/>
              <p:nvPr/>
            </p:nvSpPr>
            <p:spPr>
              <a:xfrm>
                <a:off x="5066980" y="2401140"/>
                <a:ext cx="217953" cy="86740"/>
              </a:xfrm>
              <a:custGeom>
                <a:avLst/>
                <a:gdLst/>
                <a:ahLst/>
                <a:cxnLst/>
                <a:rect l="l" t="t" r="r" b="b"/>
                <a:pathLst>
                  <a:path w="1284" h="511" extrusionOk="0">
                    <a:moveTo>
                      <a:pt x="255" y="1"/>
                    </a:moveTo>
                    <a:cubicBezTo>
                      <a:pt x="113" y="1"/>
                      <a:pt x="1" y="118"/>
                      <a:pt x="1" y="255"/>
                    </a:cubicBezTo>
                    <a:cubicBezTo>
                      <a:pt x="1" y="398"/>
                      <a:pt x="113" y="510"/>
                      <a:pt x="255" y="510"/>
                    </a:cubicBezTo>
                    <a:lnTo>
                      <a:pt x="1029" y="510"/>
                    </a:lnTo>
                    <a:cubicBezTo>
                      <a:pt x="1171" y="510"/>
                      <a:pt x="1284" y="398"/>
                      <a:pt x="1284" y="255"/>
                    </a:cubicBezTo>
                    <a:cubicBezTo>
                      <a:pt x="1284" y="118"/>
                      <a:pt x="1171" y="1"/>
                      <a:pt x="1029" y="1"/>
                    </a:cubicBezTo>
                    <a:close/>
                  </a:path>
                </a:pathLst>
              </a:custGeom>
              <a:solidFill>
                <a:srgbClr val="959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 name="Google Shape;1201;p29">
                <a:extLst>
                  <a:ext uri="{FF2B5EF4-FFF2-40B4-BE49-F238E27FC236}">
                    <a16:creationId xmlns:a16="http://schemas.microsoft.com/office/drawing/2014/main" id="{9969DFE5-695B-42D3-BB58-6EE5545B679D}"/>
                  </a:ext>
                </a:extLst>
              </p:cNvPr>
              <p:cNvSpPr/>
              <p:nvPr/>
            </p:nvSpPr>
            <p:spPr>
              <a:xfrm>
                <a:off x="3850749" y="2055368"/>
                <a:ext cx="1412618" cy="2366076"/>
              </a:xfrm>
              <a:custGeom>
                <a:avLst/>
                <a:gdLst/>
                <a:ahLst/>
                <a:cxnLst/>
                <a:rect l="l" t="t" r="r" b="b"/>
                <a:pathLst>
                  <a:path w="8322" h="13939" extrusionOk="0">
                    <a:moveTo>
                      <a:pt x="583" y="1"/>
                    </a:moveTo>
                    <a:cubicBezTo>
                      <a:pt x="260" y="1"/>
                      <a:pt x="1" y="265"/>
                      <a:pt x="1" y="583"/>
                    </a:cubicBezTo>
                    <a:lnTo>
                      <a:pt x="1" y="13356"/>
                    </a:lnTo>
                    <a:cubicBezTo>
                      <a:pt x="1" y="13679"/>
                      <a:pt x="260" y="13939"/>
                      <a:pt x="583" y="13939"/>
                    </a:cubicBezTo>
                    <a:lnTo>
                      <a:pt x="7739" y="13939"/>
                    </a:lnTo>
                    <a:cubicBezTo>
                      <a:pt x="8062" y="13939"/>
                      <a:pt x="8321" y="13679"/>
                      <a:pt x="8321" y="13356"/>
                    </a:cubicBezTo>
                    <a:lnTo>
                      <a:pt x="8321" y="583"/>
                    </a:lnTo>
                    <a:cubicBezTo>
                      <a:pt x="8321" y="265"/>
                      <a:pt x="8062" y="1"/>
                      <a:pt x="7739"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 name="Google Shape;1202;p29">
                <a:extLst>
                  <a:ext uri="{FF2B5EF4-FFF2-40B4-BE49-F238E27FC236}">
                    <a16:creationId xmlns:a16="http://schemas.microsoft.com/office/drawing/2014/main" id="{EC788A52-0283-49F5-A4AA-AA7FCD59F0B8}"/>
                  </a:ext>
                </a:extLst>
              </p:cNvPr>
              <p:cNvSpPr/>
              <p:nvPr/>
            </p:nvSpPr>
            <p:spPr>
              <a:xfrm>
                <a:off x="3977210" y="2236657"/>
                <a:ext cx="1159019" cy="1966156"/>
              </a:xfrm>
              <a:custGeom>
                <a:avLst/>
                <a:gdLst/>
                <a:ahLst/>
                <a:cxnLst/>
                <a:rect l="l" t="t" r="r" b="b"/>
                <a:pathLst>
                  <a:path w="6828" h="11583" extrusionOk="0">
                    <a:moveTo>
                      <a:pt x="0" y="0"/>
                    </a:moveTo>
                    <a:lnTo>
                      <a:pt x="0" y="11583"/>
                    </a:lnTo>
                    <a:lnTo>
                      <a:pt x="6827" y="11583"/>
                    </a:lnTo>
                    <a:lnTo>
                      <a:pt x="6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 name="Google Shape;1203;p29">
                <a:extLst>
                  <a:ext uri="{FF2B5EF4-FFF2-40B4-BE49-F238E27FC236}">
                    <a16:creationId xmlns:a16="http://schemas.microsoft.com/office/drawing/2014/main" id="{05567875-4064-4044-AE32-96ACEAE22936}"/>
                  </a:ext>
                </a:extLst>
              </p:cNvPr>
              <p:cNvSpPr/>
              <p:nvPr/>
            </p:nvSpPr>
            <p:spPr>
              <a:xfrm>
                <a:off x="4625470" y="2737915"/>
                <a:ext cx="510763" cy="1464899"/>
              </a:xfrm>
              <a:custGeom>
                <a:avLst/>
                <a:gdLst/>
                <a:ahLst/>
                <a:cxnLst/>
                <a:rect l="l" t="t" r="r" b="b"/>
                <a:pathLst>
                  <a:path w="3009" h="8630" extrusionOk="0">
                    <a:moveTo>
                      <a:pt x="1740" y="0"/>
                    </a:moveTo>
                    <a:lnTo>
                      <a:pt x="202" y="2772"/>
                    </a:lnTo>
                    <a:cubicBezTo>
                      <a:pt x="202" y="2772"/>
                      <a:pt x="6" y="4477"/>
                      <a:pt x="1" y="5182"/>
                    </a:cubicBezTo>
                    <a:cubicBezTo>
                      <a:pt x="1" y="5882"/>
                      <a:pt x="35" y="6504"/>
                      <a:pt x="35" y="6504"/>
                    </a:cubicBezTo>
                    <a:lnTo>
                      <a:pt x="476" y="8238"/>
                    </a:lnTo>
                    <a:lnTo>
                      <a:pt x="1123" y="8630"/>
                    </a:lnTo>
                    <a:lnTo>
                      <a:pt x="3008" y="8630"/>
                    </a:lnTo>
                    <a:lnTo>
                      <a:pt x="3008" y="1269"/>
                    </a:lnTo>
                    <a:lnTo>
                      <a:pt x="1740" y="0"/>
                    </a:lnTo>
                    <a:close/>
                  </a:path>
                </a:pathLst>
              </a:custGeom>
              <a:solidFill>
                <a:srgbClr val="2463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 name="Google Shape;1204;p29">
                <a:extLst>
                  <a:ext uri="{FF2B5EF4-FFF2-40B4-BE49-F238E27FC236}">
                    <a16:creationId xmlns:a16="http://schemas.microsoft.com/office/drawing/2014/main" id="{FE7294F4-2A10-43BD-B397-19523FA3752A}"/>
                  </a:ext>
                </a:extLst>
              </p:cNvPr>
              <p:cNvSpPr/>
              <p:nvPr/>
            </p:nvSpPr>
            <p:spPr>
              <a:xfrm>
                <a:off x="3977210" y="2102727"/>
                <a:ext cx="102356" cy="101677"/>
              </a:xfrm>
              <a:custGeom>
                <a:avLst/>
                <a:gdLst/>
                <a:ahLst/>
                <a:cxnLst/>
                <a:rect l="l" t="t" r="r" b="b"/>
                <a:pathLst>
                  <a:path w="603" h="599" extrusionOk="0">
                    <a:moveTo>
                      <a:pt x="304" y="1"/>
                    </a:moveTo>
                    <a:cubicBezTo>
                      <a:pt x="137" y="1"/>
                      <a:pt x="0" y="133"/>
                      <a:pt x="0" y="299"/>
                    </a:cubicBezTo>
                    <a:cubicBezTo>
                      <a:pt x="0" y="466"/>
                      <a:pt x="137" y="598"/>
                      <a:pt x="304" y="598"/>
                    </a:cubicBezTo>
                    <a:cubicBezTo>
                      <a:pt x="465" y="598"/>
                      <a:pt x="602" y="466"/>
                      <a:pt x="602" y="299"/>
                    </a:cubicBezTo>
                    <a:cubicBezTo>
                      <a:pt x="602" y="133"/>
                      <a:pt x="465" y="1"/>
                      <a:pt x="304"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 name="Google Shape;1205;p29">
                <a:extLst>
                  <a:ext uri="{FF2B5EF4-FFF2-40B4-BE49-F238E27FC236}">
                    <a16:creationId xmlns:a16="http://schemas.microsoft.com/office/drawing/2014/main" id="{3D47BC9F-AEA8-41BF-9182-F2AE075B220A}"/>
                  </a:ext>
                </a:extLst>
              </p:cNvPr>
              <p:cNvSpPr/>
              <p:nvPr/>
            </p:nvSpPr>
            <p:spPr>
              <a:xfrm>
                <a:off x="3993675" y="2118514"/>
                <a:ext cx="70105" cy="70105"/>
              </a:xfrm>
              <a:custGeom>
                <a:avLst/>
                <a:gdLst/>
                <a:ahLst/>
                <a:cxnLst/>
                <a:rect l="l" t="t" r="r" b="b"/>
                <a:pathLst>
                  <a:path w="413" h="413" extrusionOk="0">
                    <a:moveTo>
                      <a:pt x="207" y="1"/>
                    </a:moveTo>
                    <a:cubicBezTo>
                      <a:pt x="89" y="1"/>
                      <a:pt x="1" y="94"/>
                      <a:pt x="1" y="206"/>
                    </a:cubicBezTo>
                    <a:cubicBezTo>
                      <a:pt x="1" y="319"/>
                      <a:pt x="89" y="412"/>
                      <a:pt x="207" y="412"/>
                    </a:cubicBezTo>
                    <a:cubicBezTo>
                      <a:pt x="319" y="412"/>
                      <a:pt x="412" y="319"/>
                      <a:pt x="412" y="206"/>
                    </a:cubicBezTo>
                    <a:cubicBezTo>
                      <a:pt x="412" y="94"/>
                      <a:pt x="319" y="1"/>
                      <a:pt x="207" y="1"/>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 name="Google Shape;1206;p29">
                <a:extLst>
                  <a:ext uri="{FF2B5EF4-FFF2-40B4-BE49-F238E27FC236}">
                    <a16:creationId xmlns:a16="http://schemas.microsoft.com/office/drawing/2014/main" id="{D7193944-7D2B-4385-9CFD-519DC161A16D}"/>
                  </a:ext>
                </a:extLst>
              </p:cNvPr>
              <p:cNvSpPr/>
              <p:nvPr/>
            </p:nvSpPr>
            <p:spPr>
              <a:xfrm>
                <a:off x="4013705" y="2138544"/>
                <a:ext cx="29196" cy="30045"/>
              </a:xfrm>
              <a:custGeom>
                <a:avLst/>
                <a:gdLst/>
                <a:ahLst/>
                <a:cxnLst/>
                <a:rect l="l" t="t" r="r" b="b"/>
                <a:pathLst>
                  <a:path w="172" h="177" extrusionOk="0">
                    <a:moveTo>
                      <a:pt x="89" y="0"/>
                    </a:moveTo>
                    <a:cubicBezTo>
                      <a:pt x="40" y="0"/>
                      <a:pt x="0" y="39"/>
                      <a:pt x="0" y="88"/>
                    </a:cubicBezTo>
                    <a:cubicBezTo>
                      <a:pt x="0" y="137"/>
                      <a:pt x="40" y="177"/>
                      <a:pt x="89" y="177"/>
                    </a:cubicBezTo>
                    <a:cubicBezTo>
                      <a:pt x="133" y="177"/>
                      <a:pt x="172" y="137"/>
                      <a:pt x="172" y="88"/>
                    </a:cubicBezTo>
                    <a:cubicBezTo>
                      <a:pt x="172" y="39"/>
                      <a:pt x="133" y="0"/>
                      <a:pt x="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 name="Google Shape;1207;p29">
                <a:extLst>
                  <a:ext uri="{FF2B5EF4-FFF2-40B4-BE49-F238E27FC236}">
                    <a16:creationId xmlns:a16="http://schemas.microsoft.com/office/drawing/2014/main" id="{EDBD79D6-F884-4900-8356-35E1B2DA01DE}"/>
                  </a:ext>
                </a:extLst>
              </p:cNvPr>
              <p:cNvSpPr/>
              <p:nvPr/>
            </p:nvSpPr>
            <p:spPr>
              <a:xfrm>
                <a:off x="4111819" y="2127680"/>
                <a:ext cx="51772" cy="51772"/>
              </a:xfrm>
              <a:custGeom>
                <a:avLst/>
                <a:gdLst/>
                <a:ahLst/>
                <a:cxnLst/>
                <a:rect l="l" t="t" r="r" b="b"/>
                <a:pathLst>
                  <a:path w="305" h="305" extrusionOk="0">
                    <a:moveTo>
                      <a:pt x="152" y="1"/>
                    </a:moveTo>
                    <a:cubicBezTo>
                      <a:pt x="69" y="1"/>
                      <a:pt x="0" y="69"/>
                      <a:pt x="0" y="152"/>
                    </a:cubicBezTo>
                    <a:cubicBezTo>
                      <a:pt x="0" y="236"/>
                      <a:pt x="69" y="304"/>
                      <a:pt x="152" y="304"/>
                    </a:cubicBezTo>
                    <a:cubicBezTo>
                      <a:pt x="235" y="304"/>
                      <a:pt x="304" y="236"/>
                      <a:pt x="304" y="152"/>
                    </a:cubicBezTo>
                    <a:cubicBezTo>
                      <a:pt x="304" y="69"/>
                      <a:pt x="235" y="1"/>
                      <a:pt x="152"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 name="Google Shape;1208;p29">
                <a:extLst>
                  <a:ext uri="{FF2B5EF4-FFF2-40B4-BE49-F238E27FC236}">
                    <a16:creationId xmlns:a16="http://schemas.microsoft.com/office/drawing/2014/main" id="{866F35D3-0071-402B-A880-E116482A215F}"/>
                  </a:ext>
                </a:extLst>
              </p:cNvPr>
              <p:cNvSpPr/>
              <p:nvPr/>
            </p:nvSpPr>
            <p:spPr>
              <a:xfrm>
                <a:off x="4120136" y="2135997"/>
                <a:ext cx="35137" cy="35137"/>
              </a:xfrm>
              <a:custGeom>
                <a:avLst/>
                <a:gdLst/>
                <a:ahLst/>
                <a:cxnLst/>
                <a:rect l="l" t="t" r="r" b="b"/>
                <a:pathLst>
                  <a:path w="207" h="207" extrusionOk="0">
                    <a:moveTo>
                      <a:pt x="103" y="1"/>
                    </a:moveTo>
                    <a:cubicBezTo>
                      <a:pt x="44" y="1"/>
                      <a:pt x="0" y="45"/>
                      <a:pt x="0" y="103"/>
                    </a:cubicBezTo>
                    <a:cubicBezTo>
                      <a:pt x="0" y="162"/>
                      <a:pt x="44" y="206"/>
                      <a:pt x="103" y="206"/>
                    </a:cubicBezTo>
                    <a:cubicBezTo>
                      <a:pt x="162" y="206"/>
                      <a:pt x="206" y="162"/>
                      <a:pt x="206" y="103"/>
                    </a:cubicBezTo>
                    <a:cubicBezTo>
                      <a:pt x="206" y="45"/>
                      <a:pt x="162" y="1"/>
                      <a:pt x="103" y="1"/>
                    </a:cubicBezTo>
                    <a:close/>
                  </a:path>
                </a:pathLst>
              </a:custGeom>
              <a:solidFill>
                <a:srgbClr val="9C9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 name="Google Shape;1209;p29">
                <a:extLst>
                  <a:ext uri="{FF2B5EF4-FFF2-40B4-BE49-F238E27FC236}">
                    <a16:creationId xmlns:a16="http://schemas.microsoft.com/office/drawing/2014/main" id="{28CD7A43-83D9-4E0F-95A7-82015461BE34}"/>
                  </a:ext>
                </a:extLst>
              </p:cNvPr>
              <p:cNvSpPr/>
              <p:nvPr/>
            </p:nvSpPr>
            <p:spPr>
              <a:xfrm>
                <a:off x="4130151" y="2146012"/>
                <a:ext cx="15107" cy="15107"/>
              </a:xfrm>
              <a:custGeom>
                <a:avLst/>
                <a:gdLst/>
                <a:ahLst/>
                <a:cxnLst/>
                <a:rect l="l" t="t" r="r" b="b"/>
                <a:pathLst>
                  <a:path w="89" h="89" extrusionOk="0">
                    <a:moveTo>
                      <a:pt x="44" y="0"/>
                    </a:moveTo>
                    <a:cubicBezTo>
                      <a:pt x="20" y="0"/>
                      <a:pt x="0" y="20"/>
                      <a:pt x="0" y="44"/>
                    </a:cubicBezTo>
                    <a:cubicBezTo>
                      <a:pt x="0" y="69"/>
                      <a:pt x="20" y="88"/>
                      <a:pt x="44" y="88"/>
                    </a:cubicBezTo>
                    <a:cubicBezTo>
                      <a:pt x="69" y="88"/>
                      <a:pt x="88" y="69"/>
                      <a:pt x="88" y="44"/>
                    </a:cubicBezTo>
                    <a:cubicBezTo>
                      <a:pt x="88" y="20"/>
                      <a:pt x="69"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 name="Google Shape;1210;p29">
                <a:extLst>
                  <a:ext uri="{FF2B5EF4-FFF2-40B4-BE49-F238E27FC236}">
                    <a16:creationId xmlns:a16="http://schemas.microsoft.com/office/drawing/2014/main" id="{B9C1FCA5-25E0-4F07-880F-978388DC5017}"/>
                  </a:ext>
                </a:extLst>
              </p:cNvPr>
              <p:cNvSpPr/>
              <p:nvPr/>
            </p:nvSpPr>
            <p:spPr>
              <a:xfrm>
                <a:off x="4381206" y="4251706"/>
                <a:ext cx="375815" cy="111522"/>
              </a:xfrm>
              <a:custGeom>
                <a:avLst/>
                <a:gdLst/>
                <a:ahLst/>
                <a:cxnLst/>
                <a:rect l="l" t="t" r="r" b="b"/>
                <a:pathLst>
                  <a:path w="2214" h="657" fill="none" extrusionOk="0">
                    <a:moveTo>
                      <a:pt x="1886" y="0"/>
                    </a:moveTo>
                    <a:lnTo>
                      <a:pt x="328" y="0"/>
                    </a:lnTo>
                    <a:cubicBezTo>
                      <a:pt x="147" y="0"/>
                      <a:pt x="0" y="147"/>
                      <a:pt x="0" y="329"/>
                    </a:cubicBezTo>
                    <a:cubicBezTo>
                      <a:pt x="0" y="510"/>
                      <a:pt x="147" y="657"/>
                      <a:pt x="328" y="657"/>
                    </a:cubicBezTo>
                    <a:lnTo>
                      <a:pt x="1886" y="657"/>
                    </a:lnTo>
                    <a:cubicBezTo>
                      <a:pt x="2067" y="657"/>
                      <a:pt x="2214" y="510"/>
                      <a:pt x="2214" y="329"/>
                    </a:cubicBezTo>
                    <a:cubicBezTo>
                      <a:pt x="2214" y="147"/>
                      <a:pt x="2067" y="0"/>
                      <a:pt x="1886" y="0"/>
                    </a:cubicBezTo>
                    <a:close/>
                    <a:moveTo>
                      <a:pt x="1886" y="505"/>
                    </a:moveTo>
                    <a:lnTo>
                      <a:pt x="328" y="505"/>
                    </a:lnTo>
                    <a:cubicBezTo>
                      <a:pt x="230" y="505"/>
                      <a:pt x="147" y="427"/>
                      <a:pt x="147" y="329"/>
                    </a:cubicBezTo>
                    <a:cubicBezTo>
                      <a:pt x="147" y="231"/>
                      <a:pt x="230" y="147"/>
                      <a:pt x="328" y="147"/>
                    </a:cubicBezTo>
                    <a:lnTo>
                      <a:pt x="1886" y="147"/>
                    </a:lnTo>
                    <a:cubicBezTo>
                      <a:pt x="1984" y="147"/>
                      <a:pt x="2062" y="231"/>
                      <a:pt x="2062" y="329"/>
                    </a:cubicBezTo>
                    <a:cubicBezTo>
                      <a:pt x="2062" y="427"/>
                      <a:pt x="1984" y="505"/>
                      <a:pt x="1886" y="505"/>
                    </a:cubicBezTo>
                    <a:close/>
                  </a:path>
                </a:pathLst>
              </a:custGeom>
              <a:noFill/>
              <a:ln w="725" cap="flat" cmpd="sng">
                <a:solidFill>
                  <a:srgbClr val="ACAEB7"/>
                </a:solidFill>
                <a:prstDash val="solid"/>
                <a:miter lim="48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 name="Google Shape;1211;p29">
                <a:extLst>
                  <a:ext uri="{FF2B5EF4-FFF2-40B4-BE49-F238E27FC236}">
                    <a16:creationId xmlns:a16="http://schemas.microsoft.com/office/drawing/2014/main" id="{183E2FB7-1B23-445E-B6F3-2C8D58D640BB}"/>
                  </a:ext>
                </a:extLst>
              </p:cNvPr>
              <p:cNvSpPr/>
              <p:nvPr/>
            </p:nvSpPr>
            <p:spPr>
              <a:xfrm>
                <a:off x="4393597" y="4264097"/>
                <a:ext cx="350184" cy="86740"/>
              </a:xfrm>
              <a:custGeom>
                <a:avLst/>
                <a:gdLst/>
                <a:ahLst/>
                <a:cxnLst/>
                <a:rect l="l" t="t" r="r" b="b"/>
                <a:pathLst>
                  <a:path w="2063" h="511" extrusionOk="0">
                    <a:moveTo>
                      <a:pt x="255" y="1"/>
                    </a:moveTo>
                    <a:cubicBezTo>
                      <a:pt x="113" y="1"/>
                      <a:pt x="1" y="114"/>
                      <a:pt x="1" y="256"/>
                    </a:cubicBezTo>
                    <a:cubicBezTo>
                      <a:pt x="1" y="393"/>
                      <a:pt x="113" y="510"/>
                      <a:pt x="255" y="510"/>
                    </a:cubicBezTo>
                    <a:lnTo>
                      <a:pt x="1813" y="510"/>
                    </a:lnTo>
                    <a:cubicBezTo>
                      <a:pt x="1950" y="510"/>
                      <a:pt x="2062" y="393"/>
                      <a:pt x="2062" y="256"/>
                    </a:cubicBezTo>
                    <a:cubicBezTo>
                      <a:pt x="2062" y="114"/>
                      <a:pt x="1950" y="1"/>
                      <a:pt x="1813" y="1"/>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 name="Google Shape;1212;p29">
                <a:extLst>
                  <a:ext uri="{FF2B5EF4-FFF2-40B4-BE49-F238E27FC236}">
                    <a16:creationId xmlns:a16="http://schemas.microsoft.com/office/drawing/2014/main" id="{BF014F46-1C1B-4FC2-A4D8-4A827A971B2F}"/>
                  </a:ext>
                </a:extLst>
              </p:cNvPr>
              <p:cNvSpPr/>
              <p:nvPr/>
            </p:nvSpPr>
            <p:spPr>
              <a:xfrm>
                <a:off x="4481695" y="4444537"/>
                <a:ext cx="174837" cy="43455"/>
              </a:xfrm>
              <a:custGeom>
                <a:avLst/>
                <a:gdLst/>
                <a:ahLst/>
                <a:cxnLst/>
                <a:rect l="l" t="t" r="r" b="b"/>
                <a:pathLst>
                  <a:path w="1030" h="256" extrusionOk="0">
                    <a:moveTo>
                      <a:pt x="123" y="1"/>
                    </a:moveTo>
                    <a:cubicBezTo>
                      <a:pt x="55" y="1"/>
                      <a:pt x="1" y="59"/>
                      <a:pt x="1" y="128"/>
                    </a:cubicBezTo>
                    <a:cubicBezTo>
                      <a:pt x="1" y="201"/>
                      <a:pt x="55" y="255"/>
                      <a:pt x="123" y="255"/>
                    </a:cubicBezTo>
                    <a:lnTo>
                      <a:pt x="902" y="255"/>
                    </a:lnTo>
                    <a:cubicBezTo>
                      <a:pt x="975" y="255"/>
                      <a:pt x="1029" y="201"/>
                      <a:pt x="1029" y="128"/>
                    </a:cubicBezTo>
                    <a:cubicBezTo>
                      <a:pt x="1029" y="59"/>
                      <a:pt x="975" y="1"/>
                      <a:pt x="902"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 name="Google Shape;1213;p29">
                <a:extLst>
                  <a:ext uri="{FF2B5EF4-FFF2-40B4-BE49-F238E27FC236}">
                    <a16:creationId xmlns:a16="http://schemas.microsoft.com/office/drawing/2014/main" id="{C7B92DB2-EF28-4BE2-871A-EF90AD2739DF}"/>
                  </a:ext>
                </a:extLst>
              </p:cNvPr>
              <p:cNvSpPr/>
              <p:nvPr/>
            </p:nvSpPr>
            <p:spPr>
              <a:xfrm>
                <a:off x="4042732" y="2335448"/>
                <a:ext cx="77573" cy="627038"/>
              </a:xfrm>
              <a:custGeom>
                <a:avLst/>
                <a:gdLst/>
                <a:ahLst/>
                <a:cxnLst/>
                <a:rect l="l" t="t" r="r" b="b"/>
                <a:pathLst>
                  <a:path w="457" h="3694" extrusionOk="0">
                    <a:moveTo>
                      <a:pt x="231" y="1"/>
                    </a:moveTo>
                    <a:cubicBezTo>
                      <a:pt x="104" y="1"/>
                      <a:pt x="1" y="99"/>
                      <a:pt x="1" y="226"/>
                    </a:cubicBezTo>
                    <a:lnTo>
                      <a:pt x="1" y="3463"/>
                    </a:lnTo>
                    <a:cubicBezTo>
                      <a:pt x="1" y="3591"/>
                      <a:pt x="104" y="3694"/>
                      <a:pt x="231" y="3694"/>
                    </a:cubicBezTo>
                    <a:cubicBezTo>
                      <a:pt x="354" y="3694"/>
                      <a:pt x="456" y="3591"/>
                      <a:pt x="456" y="3463"/>
                    </a:cubicBezTo>
                    <a:lnTo>
                      <a:pt x="456" y="226"/>
                    </a:lnTo>
                    <a:cubicBezTo>
                      <a:pt x="456" y="99"/>
                      <a:pt x="354"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 name="Google Shape;1214;p29">
                <a:extLst>
                  <a:ext uri="{FF2B5EF4-FFF2-40B4-BE49-F238E27FC236}">
                    <a16:creationId xmlns:a16="http://schemas.microsoft.com/office/drawing/2014/main" id="{930A1705-FD26-4B78-BFD2-CA587D85082A}"/>
                  </a:ext>
                </a:extLst>
              </p:cNvPr>
              <p:cNvSpPr/>
              <p:nvPr/>
            </p:nvSpPr>
            <p:spPr>
              <a:xfrm>
                <a:off x="4042732" y="3013073"/>
                <a:ext cx="77573" cy="180609"/>
              </a:xfrm>
              <a:custGeom>
                <a:avLst/>
                <a:gdLst/>
                <a:ahLst/>
                <a:cxnLst/>
                <a:rect l="l" t="t" r="r" b="b"/>
                <a:pathLst>
                  <a:path w="457" h="1064" extrusionOk="0">
                    <a:moveTo>
                      <a:pt x="231" y="0"/>
                    </a:moveTo>
                    <a:cubicBezTo>
                      <a:pt x="104" y="0"/>
                      <a:pt x="1" y="103"/>
                      <a:pt x="1" y="226"/>
                    </a:cubicBezTo>
                    <a:lnTo>
                      <a:pt x="1" y="833"/>
                    </a:lnTo>
                    <a:cubicBezTo>
                      <a:pt x="1" y="960"/>
                      <a:pt x="104" y="1063"/>
                      <a:pt x="231" y="1063"/>
                    </a:cubicBezTo>
                    <a:cubicBezTo>
                      <a:pt x="354" y="1063"/>
                      <a:pt x="456" y="960"/>
                      <a:pt x="456" y="833"/>
                    </a:cubicBezTo>
                    <a:lnTo>
                      <a:pt x="456" y="226"/>
                    </a:lnTo>
                    <a:cubicBezTo>
                      <a:pt x="456" y="103"/>
                      <a:pt x="354" y="0"/>
                      <a:pt x="2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 name="Google Shape;1215;p29">
                <a:extLst>
                  <a:ext uri="{FF2B5EF4-FFF2-40B4-BE49-F238E27FC236}">
                    <a16:creationId xmlns:a16="http://schemas.microsoft.com/office/drawing/2014/main" id="{B8D8DCB0-CCFE-4ACD-95B7-86E5904838F1}"/>
                  </a:ext>
                </a:extLst>
              </p:cNvPr>
              <p:cNvSpPr/>
              <p:nvPr/>
            </p:nvSpPr>
            <p:spPr>
              <a:xfrm>
                <a:off x="3998768" y="4440463"/>
                <a:ext cx="17653" cy="17653"/>
              </a:xfrm>
              <a:custGeom>
                <a:avLst/>
                <a:gdLst/>
                <a:ahLst/>
                <a:cxnLst/>
                <a:rect l="l" t="t" r="r" b="b"/>
                <a:pathLst>
                  <a:path w="104" h="104" extrusionOk="0">
                    <a:moveTo>
                      <a:pt x="54" y="0"/>
                    </a:moveTo>
                    <a:cubicBezTo>
                      <a:pt x="25" y="0"/>
                      <a:pt x="0" y="25"/>
                      <a:pt x="0" y="54"/>
                    </a:cubicBezTo>
                    <a:cubicBezTo>
                      <a:pt x="0" y="79"/>
                      <a:pt x="25" y="103"/>
                      <a:pt x="54" y="103"/>
                    </a:cubicBezTo>
                    <a:cubicBezTo>
                      <a:pt x="79" y="103"/>
                      <a:pt x="103" y="79"/>
                      <a:pt x="103" y="54"/>
                    </a:cubicBezTo>
                    <a:cubicBezTo>
                      <a:pt x="103" y="25"/>
                      <a:pt x="79" y="0"/>
                      <a:pt x="54"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 name="Google Shape;1216;p29">
                <a:extLst>
                  <a:ext uri="{FF2B5EF4-FFF2-40B4-BE49-F238E27FC236}">
                    <a16:creationId xmlns:a16="http://schemas.microsoft.com/office/drawing/2014/main" id="{7AD5E0A7-D2A9-443C-9C1B-3BAF595A3481}"/>
                  </a:ext>
                </a:extLst>
              </p:cNvPr>
              <p:cNvSpPr/>
              <p:nvPr/>
            </p:nvSpPr>
            <p:spPr>
              <a:xfrm>
                <a:off x="4033735" y="4440463"/>
                <a:ext cx="17484" cy="17653"/>
              </a:xfrm>
              <a:custGeom>
                <a:avLst/>
                <a:gdLst/>
                <a:ahLst/>
                <a:cxnLst/>
                <a:rect l="l" t="t" r="r" b="b"/>
                <a:pathLst>
                  <a:path w="103" h="104" extrusionOk="0">
                    <a:moveTo>
                      <a:pt x="54" y="0"/>
                    </a:moveTo>
                    <a:cubicBezTo>
                      <a:pt x="25" y="0"/>
                      <a:pt x="0" y="25"/>
                      <a:pt x="0" y="54"/>
                    </a:cubicBezTo>
                    <a:cubicBezTo>
                      <a:pt x="0" y="79"/>
                      <a:pt x="25" y="103"/>
                      <a:pt x="54" y="103"/>
                    </a:cubicBezTo>
                    <a:cubicBezTo>
                      <a:pt x="78" y="103"/>
                      <a:pt x="103" y="79"/>
                      <a:pt x="103" y="54"/>
                    </a:cubicBezTo>
                    <a:cubicBezTo>
                      <a:pt x="103" y="25"/>
                      <a:pt x="78" y="0"/>
                      <a:pt x="54"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 name="Google Shape;1217;p29">
                <a:extLst>
                  <a:ext uri="{FF2B5EF4-FFF2-40B4-BE49-F238E27FC236}">
                    <a16:creationId xmlns:a16="http://schemas.microsoft.com/office/drawing/2014/main" id="{5A2114AB-F881-431D-99EB-F57B6C5781AB}"/>
                  </a:ext>
                </a:extLst>
              </p:cNvPr>
              <p:cNvSpPr/>
              <p:nvPr/>
            </p:nvSpPr>
            <p:spPr>
              <a:xfrm>
                <a:off x="4068533" y="4440463"/>
                <a:ext cx="17653" cy="17653"/>
              </a:xfrm>
              <a:custGeom>
                <a:avLst/>
                <a:gdLst/>
                <a:ahLst/>
                <a:cxnLst/>
                <a:rect l="l" t="t" r="r" b="b"/>
                <a:pathLst>
                  <a:path w="104" h="104" extrusionOk="0">
                    <a:moveTo>
                      <a:pt x="55" y="0"/>
                    </a:moveTo>
                    <a:cubicBezTo>
                      <a:pt x="25" y="0"/>
                      <a:pt x="1" y="25"/>
                      <a:pt x="1" y="54"/>
                    </a:cubicBezTo>
                    <a:cubicBezTo>
                      <a:pt x="1" y="79"/>
                      <a:pt x="25" y="103"/>
                      <a:pt x="55" y="103"/>
                    </a:cubicBezTo>
                    <a:cubicBezTo>
                      <a:pt x="79" y="103"/>
                      <a:pt x="104" y="79"/>
                      <a:pt x="104" y="54"/>
                    </a:cubicBezTo>
                    <a:cubicBezTo>
                      <a:pt x="104" y="25"/>
                      <a:pt x="79" y="0"/>
                      <a:pt x="5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 name="Google Shape;1218;p29">
                <a:extLst>
                  <a:ext uri="{FF2B5EF4-FFF2-40B4-BE49-F238E27FC236}">
                    <a16:creationId xmlns:a16="http://schemas.microsoft.com/office/drawing/2014/main" id="{9EB80BDC-687B-40E6-9DA3-11B6D6013151}"/>
                  </a:ext>
                </a:extLst>
              </p:cNvPr>
              <p:cNvSpPr/>
              <p:nvPr/>
            </p:nvSpPr>
            <p:spPr>
              <a:xfrm>
                <a:off x="4103501" y="4440463"/>
                <a:ext cx="17653" cy="17653"/>
              </a:xfrm>
              <a:custGeom>
                <a:avLst/>
                <a:gdLst/>
                <a:ahLst/>
                <a:cxnLst/>
                <a:rect l="l" t="t" r="r" b="b"/>
                <a:pathLst>
                  <a:path w="104" h="104" extrusionOk="0">
                    <a:moveTo>
                      <a:pt x="49" y="0"/>
                    </a:moveTo>
                    <a:cubicBezTo>
                      <a:pt x="25" y="0"/>
                      <a:pt x="0" y="25"/>
                      <a:pt x="0" y="54"/>
                    </a:cubicBezTo>
                    <a:cubicBezTo>
                      <a:pt x="0" y="79"/>
                      <a:pt x="25" y="103"/>
                      <a:pt x="49" y="103"/>
                    </a:cubicBezTo>
                    <a:cubicBezTo>
                      <a:pt x="79" y="103"/>
                      <a:pt x="103" y="79"/>
                      <a:pt x="103" y="54"/>
                    </a:cubicBezTo>
                    <a:cubicBezTo>
                      <a:pt x="103" y="25"/>
                      <a:pt x="79" y="0"/>
                      <a:pt x="49"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 name="Google Shape;1219;p29">
                <a:extLst>
                  <a:ext uri="{FF2B5EF4-FFF2-40B4-BE49-F238E27FC236}">
                    <a16:creationId xmlns:a16="http://schemas.microsoft.com/office/drawing/2014/main" id="{956E2750-9595-4A70-9279-038D023FE70E}"/>
                  </a:ext>
                </a:extLst>
              </p:cNvPr>
              <p:cNvSpPr/>
              <p:nvPr/>
            </p:nvSpPr>
            <p:spPr>
              <a:xfrm>
                <a:off x="3998768" y="4475261"/>
                <a:ext cx="17653" cy="16805"/>
              </a:xfrm>
              <a:custGeom>
                <a:avLst/>
                <a:gdLst/>
                <a:ahLst/>
                <a:cxnLst/>
                <a:rect l="l" t="t" r="r" b="b"/>
                <a:pathLst>
                  <a:path w="104" h="99" extrusionOk="0">
                    <a:moveTo>
                      <a:pt x="54" y="1"/>
                    </a:moveTo>
                    <a:cubicBezTo>
                      <a:pt x="25" y="1"/>
                      <a:pt x="0" y="25"/>
                      <a:pt x="0" y="50"/>
                    </a:cubicBezTo>
                    <a:cubicBezTo>
                      <a:pt x="0" y="79"/>
                      <a:pt x="25" y="99"/>
                      <a:pt x="54" y="99"/>
                    </a:cubicBezTo>
                    <a:cubicBezTo>
                      <a:pt x="79" y="99"/>
                      <a:pt x="103" y="79"/>
                      <a:pt x="103" y="50"/>
                    </a:cubicBezTo>
                    <a:cubicBezTo>
                      <a:pt x="103" y="25"/>
                      <a:pt x="79" y="1"/>
                      <a:pt x="54"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 name="Google Shape;1220;p29">
                <a:extLst>
                  <a:ext uri="{FF2B5EF4-FFF2-40B4-BE49-F238E27FC236}">
                    <a16:creationId xmlns:a16="http://schemas.microsoft.com/office/drawing/2014/main" id="{6F039287-1A7C-4175-9EDD-126CAF3B4A80}"/>
                  </a:ext>
                </a:extLst>
              </p:cNvPr>
              <p:cNvSpPr/>
              <p:nvPr/>
            </p:nvSpPr>
            <p:spPr>
              <a:xfrm>
                <a:off x="4033735" y="4475261"/>
                <a:ext cx="17484" cy="16805"/>
              </a:xfrm>
              <a:custGeom>
                <a:avLst/>
                <a:gdLst/>
                <a:ahLst/>
                <a:cxnLst/>
                <a:rect l="l" t="t" r="r" b="b"/>
                <a:pathLst>
                  <a:path w="103" h="99" extrusionOk="0">
                    <a:moveTo>
                      <a:pt x="54" y="1"/>
                    </a:moveTo>
                    <a:cubicBezTo>
                      <a:pt x="25" y="1"/>
                      <a:pt x="0" y="25"/>
                      <a:pt x="0" y="50"/>
                    </a:cubicBezTo>
                    <a:cubicBezTo>
                      <a:pt x="0" y="79"/>
                      <a:pt x="25" y="99"/>
                      <a:pt x="54" y="99"/>
                    </a:cubicBezTo>
                    <a:cubicBezTo>
                      <a:pt x="78" y="99"/>
                      <a:pt x="103" y="79"/>
                      <a:pt x="103" y="50"/>
                    </a:cubicBezTo>
                    <a:cubicBezTo>
                      <a:pt x="103" y="25"/>
                      <a:pt x="78" y="1"/>
                      <a:pt x="54"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 name="Google Shape;1221;p29">
                <a:extLst>
                  <a:ext uri="{FF2B5EF4-FFF2-40B4-BE49-F238E27FC236}">
                    <a16:creationId xmlns:a16="http://schemas.microsoft.com/office/drawing/2014/main" id="{2A22CFED-767F-469A-88A9-8716C136A43B}"/>
                  </a:ext>
                </a:extLst>
              </p:cNvPr>
              <p:cNvSpPr/>
              <p:nvPr/>
            </p:nvSpPr>
            <p:spPr>
              <a:xfrm>
                <a:off x="4068533" y="4475261"/>
                <a:ext cx="17653" cy="16805"/>
              </a:xfrm>
              <a:custGeom>
                <a:avLst/>
                <a:gdLst/>
                <a:ahLst/>
                <a:cxnLst/>
                <a:rect l="l" t="t" r="r" b="b"/>
                <a:pathLst>
                  <a:path w="104" h="99" extrusionOk="0">
                    <a:moveTo>
                      <a:pt x="55" y="1"/>
                    </a:moveTo>
                    <a:cubicBezTo>
                      <a:pt x="25" y="1"/>
                      <a:pt x="1" y="25"/>
                      <a:pt x="1" y="50"/>
                    </a:cubicBezTo>
                    <a:cubicBezTo>
                      <a:pt x="1" y="79"/>
                      <a:pt x="25" y="99"/>
                      <a:pt x="55" y="99"/>
                    </a:cubicBezTo>
                    <a:cubicBezTo>
                      <a:pt x="79" y="99"/>
                      <a:pt x="104" y="79"/>
                      <a:pt x="104" y="50"/>
                    </a:cubicBezTo>
                    <a:cubicBezTo>
                      <a:pt x="104" y="25"/>
                      <a:pt x="79" y="1"/>
                      <a:pt x="5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 name="Google Shape;1222;p29">
                <a:extLst>
                  <a:ext uri="{FF2B5EF4-FFF2-40B4-BE49-F238E27FC236}">
                    <a16:creationId xmlns:a16="http://schemas.microsoft.com/office/drawing/2014/main" id="{C633F5FE-3152-4510-AE72-E15E946FC2F4}"/>
                  </a:ext>
                </a:extLst>
              </p:cNvPr>
              <p:cNvSpPr/>
              <p:nvPr/>
            </p:nvSpPr>
            <p:spPr>
              <a:xfrm>
                <a:off x="4103501" y="4475261"/>
                <a:ext cx="17653" cy="16805"/>
              </a:xfrm>
              <a:custGeom>
                <a:avLst/>
                <a:gdLst/>
                <a:ahLst/>
                <a:cxnLst/>
                <a:rect l="l" t="t" r="r" b="b"/>
                <a:pathLst>
                  <a:path w="104" h="99" extrusionOk="0">
                    <a:moveTo>
                      <a:pt x="49" y="1"/>
                    </a:moveTo>
                    <a:cubicBezTo>
                      <a:pt x="25" y="1"/>
                      <a:pt x="0" y="25"/>
                      <a:pt x="0" y="50"/>
                    </a:cubicBezTo>
                    <a:cubicBezTo>
                      <a:pt x="0" y="79"/>
                      <a:pt x="25" y="99"/>
                      <a:pt x="49" y="99"/>
                    </a:cubicBezTo>
                    <a:cubicBezTo>
                      <a:pt x="79" y="99"/>
                      <a:pt x="103" y="79"/>
                      <a:pt x="103" y="50"/>
                    </a:cubicBezTo>
                    <a:cubicBezTo>
                      <a:pt x="103" y="25"/>
                      <a:pt x="79" y="1"/>
                      <a:pt x="49"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 name="Google Shape;1223;p29">
                <a:extLst>
                  <a:ext uri="{FF2B5EF4-FFF2-40B4-BE49-F238E27FC236}">
                    <a16:creationId xmlns:a16="http://schemas.microsoft.com/office/drawing/2014/main" id="{1F8C6B71-DF89-43DA-8951-9CD7F92BC602}"/>
                  </a:ext>
                </a:extLst>
              </p:cNvPr>
              <p:cNvSpPr/>
              <p:nvPr/>
            </p:nvSpPr>
            <p:spPr>
              <a:xfrm>
                <a:off x="5022846" y="4440463"/>
                <a:ext cx="17653" cy="17653"/>
              </a:xfrm>
              <a:custGeom>
                <a:avLst/>
                <a:gdLst/>
                <a:ahLst/>
                <a:cxnLst/>
                <a:rect l="l" t="t" r="r" b="b"/>
                <a:pathLst>
                  <a:path w="104" h="104" extrusionOk="0">
                    <a:moveTo>
                      <a:pt x="55" y="0"/>
                    </a:moveTo>
                    <a:cubicBezTo>
                      <a:pt x="25" y="0"/>
                      <a:pt x="1" y="25"/>
                      <a:pt x="1" y="54"/>
                    </a:cubicBezTo>
                    <a:cubicBezTo>
                      <a:pt x="1" y="79"/>
                      <a:pt x="25" y="103"/>
                      <a:pt x="55" y="103"/>
                    </a:cubicBezTo>
                    <a:cubicBezTo>
                      <a:pt x="79" y="103"/>
                      <a:pt x="104" y="79"/>
                      <a:pt x="104" y="54"/>
                    </a:cubicBezTo>
                    <a:cubicBezTo>
                      <a:pt x="104" y="25"/>
                      <a:pt x="79" y="0"/>
                      <a:pt x="5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 name="Google Shape;1224;p29">
                <a:extLst>
                  <a:ext uri="{FF2B5EF4-FFF2-40B4-BE49-F238E27FC236}">
                    <a16:creationId xmlns:a16="http://schemas.microsoft.com/office/drawing/2014/main" id="{5491FCB6-7DC7-48BF-9BF9-9789B8C41DB6}"/>
                  </a:ext>
                </a:extLst>
              </p:cNvPr>
              <p:cNvSpPr/>
              <p:nvPr/>
            </p:nvSpPr>
            <p:spPr>
              <a:xfrm>
                <a:off x="5057813" y="4440463"/>
                <a:ext cx="17653" cy="17653"/>
              </a:xfrm>
              <a:custGeom>
                <a:avLst/>
                <a:gdLst/>
                <a:ahLst/>
                <a:cxnLst/>
                <a:rect l="l" t="t" r="r" b="b"/>
                <a:pathLst>
                  <a:path w="104" h="104" extrusionOk="0">
                    <a:moveTo>
                      <a:pt x="55" y="0"/>
                    </a:moveTo>
                    <a:cubicBezTo>
                      <a:pt x="25" y="0"/>
                      <a:pt x="1" y="25"/>
                      <a:pt x="1" y="54"/>
                    </a:cubicBezTo>
                    <a:cubicBezTo>
                      <a:pt x="1" y="79"/>
                      <a:pt x="25" y="103"/>
                      <a:pt x="55" y="103"/>
                    </a:cubicBezTo>
                    <a:cubicBezTo>
                      <a:pt x="79" y="103"/>
                      <a:pt x="104" y="79"/>
                      <a:pt x="104" y="54"/>
                    </a:cubicBezTo>
                    <a:cubicBezTo>
                      <a:pt x="104" y="25"/>
                      <a:pt x="79" y="0"/>
                      <a:pt x="5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 name="Google Shape;1225;p29">
                <a:extLst>
                  <a:ext uri="{FF2B5EF4-FFF2-40B4-BE49-F238E27FC236}">
                    <a16:creationId xmlns:a16="http://schemas.microsoft.com/office/drawing/2014/main" id="{398195F9-820B-40F0-B4D0-BE4B0B5ED02C}"/>
                  </a:ext>
                </a:extLst>
              </p:cNvPr>
              <p:cNvSpPr/>
              <p:nvPr/>
            </p:nvSpPr>
            <p:spPr>
              <a:xfrm>
                <a:off x="5092781" y="4440463"/>
                <a:ext cx="17653" cy="17653"/>
              </a:xfrm>
              <a:custGeom>
                <a:avLst/>
                <a:gdLst/>
                <a:ahLst/>
                <a:cxnLst/>
                <a:rect l="l" t="t" r="r" b="b"/>
                <a:pathLst>
                  <a:path w="104" h="104" extrusionOk="0">
                    <a:moveTo>
                      <a:pt x="54" y="0"/>
                    </a:moveTo>
                    <a:cubicBezTo>
                      <a:pt x="25" y="0"/>
                      <a:pt x="0" y="25"/>
                      <a:pt x="0" y="54"/>
                    </a:cubicBezTo>
                    <a:cubicBezTo>
                      <a:pt x="0" y="79"/>
                      <a:pt x="25" y="103"/>
                      <a:pt x="54" y="103"/>
                    </a:cubicBezTo>
                    <a:cubicBezTo>
                      <a:pt x="79" y="103"/>
                      <a:pt x="103" y="79"/>
                      <a:pt x="103" y="54"/>
                    </a:cubicBezTo>
                    <a:cubicBezTo>
                      <a:pt x="103" y="25"/>
                      <a:pt x="79" y="0"/>
                      <a:pt x="54"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 name="Google Shape;1226;p29">
                <a:extLst>
                  <a:ext uri="{FF2B5EF4-FFF2-40B4-BE49-F238E27FC236}">
                    <a16:creationId xmlns:a16="http://schemas.microsoft.com/office/drawing/2014/main" id="{ABC815AA-1229-41C4-ABE7-FCE53A9BE079}"/>
                  </a:ext>
                </a:extLst>
              </p:cNvPr>
              <p:cNvSpPr/>
              <p:nvPr/>
            </p:nvSpPr>
            <p:spPr>
              <a:xfrm>
                <a:off x="5127749" y="4440463"/>
                <a:ext cx="17484" cy="17653"/>
              </a:xfrm>
              <a:custGeom>
                <a:avLst/>
                <a:gdLst/>
                <a:ahLst/>
                <a:cxnLst/>
                <a:rect l="l" t="t" r="r" b="b"/>
                <a:pathLst>
                  <a:path w="103" h="104" extrusionOk="0">
                    <a:moveTo>
                      <a:pt x="54" y="0"/>
                    </a:moveTo>
                    <a:cubicBezTo>
                      <a:pt x="25" y="0"/>
                      <a:pt x="0" y="25"/>
                      <a:pt x="0" y="54"/>
                    </a:cubicBezTo>
                    <a:cubicBezTo>
                      <a:pt x="0" y="79"/>
                      <a:pt x="25" y="103"/>
                      <a:pt x="54" y="103"/>
                    </a:cubicBezTo>
                    <a:cubicBezTo>
                      <a:pt x="78" y="103"/>
                      <a:pt x="103" y="79"/>
                      <a:pt x="103" y="54"/>
                    </a:cubicBezTo>
                    <a:cubicBezTo>
                      <a:pt x="103" y="25"/>
                      <a:pt x="78" y="0"/>
                      <a:pt x="54"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 name="Google Shape;1227;p29">
                <a:extLst>
                  <a:ext uri="{FF2B5EF4-FFF2-40B4-BE49-F238E27FC236}">
                    <a16:creationId xmlns:a16="http://schemas.microsoft.com/office/drawing/2014/main" id="{53AB9BFB-60A0-4310-BE47-0BE04548D062}"/>
                  </a:ext>
                </a:extLst>
              </p:cNvPr>
              <p:cNvSpPr/>
              <p:nvPr/>
            </p:nvSpPr>
            <p:spPr>
              <a:xfrm>
                <a:off x="5022846" y="4475261"/>
                <a:ext cx="17653" cy="16805"/>
              </a:xfrm>
              <a:custGeom>
                <a:avLst/>
                <a:gdLst/>
                <a:ahLst/>
                <a:cxnLst/>
                <a:rect l="l" t="t" r="r" b="b"/>
                <a:pathLst>
                  <a:path w="104" h="99" extrusionOk="0">
                    <a:moveTo>
                      <a:pt x="55" y="1"/>
                    </a:moveTo>
                    <a:cubicBezTo>
                      <a:pt x="25" y="1"/>
                      <a:pt x="1" y="25"/>
                      <a:pt x="1" y="50"/>
                    </a:cubicBezTo>
                    <a:cubicBezTo>
                      <a:pt x="1" y="79"/>
                      <a:pt x="25" y="99"/>
                      <a:pt x="55" y="99"/>
                    </a:cubicBezTo>
                    <a:cubicBezTo>
                      <a:pt x="79" y="99"/>
                      <a:pt x="104" y="79"/>
                      <a:pt x="104" y="50"/>
                    </a:cubicBezTo>
                    <a:cubicBezTo>
                      <a:pt x="104" y="25"/>
                      <a:pt x="79" y="1"/>
                      <a:pt x="5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 name="Google Shape;1228;p29">
                <a:extLst>
                  <a:ext uri="{FF2B5EF4-FFF2-40B4-BE49-F238E27FC236}">
                    <a16:creationId xmlns:a16="http://schemas.microsoft.com/office/drawing/2014/main" id="{D9124D47-C9BA-4B5E-94B2-443EF66BAA13}"/>
                  </a:ext>
                </a:extLst>
              </p:cNvPr>
              <p:cNvSpPr/>
              <p:nvPr/>
            </p:nvSpPr>
            <p:spPr>
              <a:xfrm>
                <a:off x="5057813" y="4475261"/>
                <a:ext cx="17653" cy="16805"/>
              </a:xfrm>
              <a:custGeom>
                <a:avLst/>
                <a:gdLst/>
                <a:ahLst/>
                <a:cxnLst/>
                <a:rect l="l" t="t" r="r" b="b"/>
                <a:pathLst>
                  <a:path w="104" h="99" extrusionOk="0">
                    <a:moveTo>
                      <a:pt x="55" y="1"/>
                    </a:moveTo>
                    <a:cubicBezTo>
                      <a:pt x="25" y="1"/>
                      <a:pt x="1" y="25"/>
                      <a:pt x="1" y="50"/>
                    </a:cubicBezTo>
                    <a:cubicBezTo>
                      <a:pt x="1" y="79"/>
                      <a:pt x="25" y="99"/>
                      <a:pt x="55" y="99"/>
                    </a:cubicBezTo>
                    <a:cubicBezTo>
                      <a:pt x="79" y="99"/>
                      <a:pt x="104" y="79"/>
                      <a:pt x="104" y="50"/>
                    </a:cubicBezTo>
                    <a:cubicBezTo>
                      <a:pt x="104" y="25"/>
                      <a:pt x="79" y="1"/>
                      <a:pt x="5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 name="Google Shape;1229;p29">
                <a:extLst>
                  <a:ext uri="{FF2B5EF4-FFF2-40B4-BE49-F238E27FC236}">
                    <a16:creationId xmlns:a16="http://schemas.microsoft.com/office/drawing/2014/main" id="{5584F22A-C14C-415F-944D-F39AA751906E}"/>
                  </a:ext>
                </a:extLst>
              </p:cNvPr>
              <p:cNvSpPr/>
              <p:nvPr/>
            </p:nvSpPr>
            <p:spPr>
              <a:xfrm>
                <a:off x="5092781" y="4475261"/>
                <a:ext cx="17653" cy="16805"/>
              </a:xfrm>
              <a:custGeom>
                <a:avLst/>
                <a:gdLst/>
                <a:ahLst/>
                <a:cxnLst/>
                <a:rect l="l" t="t" r="r" b="b"/>
                <a:pathLst>
                  <a:path w="104" h="99" extrusionOk="0">
                    <a:moveTo>
                      <a:pt x="54" y="1"/>
                    </a:moveTo>
                    <a:cubicBezTo>
                      <a:pt x="25" y="1"/>
                      <a:pt x="0" y="25"/>
                      <a:pt x="0" y="50"/>
                    </a:cubicBezTo>
                    <a:cubicBezTo>
                      <a:pt x="0" y="79"/>
                      <a:pt x="25" y="99"/>
                      <a:pt x="54" y="99"/>
                    </a:cubicBezTo>
                    <a:cubicBezTo>
                      <a:pt x="79" y="99"/>
                      <a:pt x="103" y="79"/>
                      <a:pt x="103" y="50"/>
                    </a:cubicBezTo>
                    <a:cubicBezTo>
                      <a:pt x="103" y="25"/>
                      <a:pt x="79" y="1"/>
                      <a:pt x="54"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 name="Google Shape;1230;p29">
                <a:extLst>
                  <a:ext uri="{FF2B5EF4-FFF2-40B4-BE49-F238E27FC236}">
                    <a16:creationId xmlns:a16="http://schemas.microsoft.com/office/drawing/2014/main" id="{F1C2F487-68F9-424F-8966-6EF3D863DB00}"/>
                  </a:ext>
                </a:extLst>
              </p:cNvPr>
              <p:cNvSpPr/>
              <p:nvPr/>
            </p:nvSpPr>
            <p:spPr>
              <a:xfrm>
                <a:off x="5127749" y="4475261"/>
                <a:ext cx="17484" cy="16805"/>
              </a:xfrm>
              <a:custGeom>
                <a:avLst/>
                <a:gdLst/>
                <a:ahLst/>
                <a:cxnLst/>
                <a:rect l="l" t="t" r="r" b="b"/>
                <a:pathLst>
                  <a:path w="103" h="99" extrusionOk="0">
                    <a:moveTo>
                      <a:pt x="54" y="1"/>
                    </a:moveTo>
                    <a:cubicBezTo>
                      <a:pt x="25" y="1"/>
                      <a:pt x="0" y="25"/>
                      <a:pt x="0" y="50"/>
                    </a:cubicBezTo>
                    <a:cubicBezTo>
                      <a:pt x="0" y="79"/>
                      <a:pt x="25" y="99"/>
                      <a:pt x="54" y="99"/>
                    </a:cubicBezTo>
                    <a:cubicBezTo>
                      <a:pt x="78" y="99"/>
                      <a:pt x="103" y="79"/>
                      <a:pt x="103" y="50"/>
                    </a:cubicBezTo>
                    <a:cubicBezTo>
                      <a:pt x="103" y="25"/>
                      <a:pt x="78" y="1"/>
                      <a:pt x="54"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 name="Google Shape;1231;p29">
                <a:extLst>
                  <a:ext uri="{FF2B5EF4-FFF2-40B4-BE49-F238E27FC236}">
                    <a16:creationId xmlns:a16="http://schemas.microsoft.com/office/drawing/2014/main" id="{C7417474-0633-4B90-8F61-5044C35C8D85}"/>
                  </a:ext>
                </a:extLst>
              </p:cNvPr>
              <p:cNvSpPr/>
              <p:nvPr/>
            </p:nvSpPr>
            <p:spPr>
              <a:xfrm>
                <a:off x="4426019" y="1906841"/>
                <a:ext cx="283644" cy="79271"/>
              </a:xfrm>
              <a:custGeom>
                <a:avLst/>
                <a:gdLst/>
                <a:ahLst/>
                <a:cxnLst/>
                <a:rect l="l" t="t" r="r" b="b"/>
                <a:pathLst>
                  <a:path w="1671" h="467" extrusionOk="0">
                    <a:moveTo>
                      <a:pt x="843" y="0"/>
                    </a:moveTo>
                    <a:cubicBezTo>
                      <a:pt x="409" y="0"/>
                      <a:pt x="98" y="187"/>
                      <a:pt x="79" y="200"/>
                    </a:cubicBezTo>
                    <a:cubicBezTo>
                      <a:pt x="25" y="234"/>
                      <a:pt x="1" y="317"/>
                      <a:pt x="30" y="391"/>
                    </a:cubicBezTo>
                    <a:cubicBezTo>
                      <a:pt x="50" y="438"/>
                      <a:pt x="90" y="467"/>
                      <a:pt x="131" y="467"/>
                    </a:cubicBezTo>
                    <a:cubicBezTo>
                      <a:pt x="150" y="467"/>
                      <a:pt x="169" y="461"/>
                      <a:pt x="187" y="449"/>
                    </a:cubicBezTo>
                    <a:cubicBezTo>
                      <a:pt x="190" y="449"/>
                      <a:pt x="465" y="288"/>
                      <a:pt x="846" y="288"/>
                    </a:cubicBezTo>
                    <a:cubicBezTo>
                      <a:pt x="1039" y="288"/>
                      <a:pt x="1259" y="329"/>
                      <a:pt x="1485" y="454"/>
                    </a:cubicBezTo>
                    <a:cubicBezTo>
                      <a:pt x="1504" y="464"/>
                      <a:pt x="1519" y="464"/>
                      <a:pt x="1534" y="464"/>
                    </a:cubicBezTo>
                    <a:cubicBezTo>
                      <a:pt x="1582" y="464"/>
                      <a:pt x="1622" y="435"/>
                      <a:pt x="1641" y="386"/>
                    </a:cubicBezTo>
                    <a:cubicBezTo>
                      <a:pt x="1671" y="312"/>
                      <a:pt x="1646" y="229"/>
                      <a:pt x="1582" y="195"/>
                    </a:cubicBezTo>
                    <a:cubicBezTo>
                      <a:pt x="1319" y="49"/>
                      <a:pt x="1065" y="0"/>
                      <a:pt x="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 name="Google Shape;1232;p29">
                <a:extLst>
                  <a:ext uri="{FF2B5EF4-FFF2-40B4-BE49-F238E27FC236}">
                    <a16:creationId xmlns:a16="http://schemas.microsoft.com/office/drawing/2014/main" id="{3141D454-7108-4419-9E99-730A0FC910AB}"/>
                  </a:ext>
                </a:extLst>
              </p:cNvPr>
              <p:cNvSpPr/>
              <p:nvPr/>
            </p:nvSpPr>
            <p:spPr>
              <a:xfrm>
                <a:off x="4376962" y="1818743"/>
                <a:ext cx="380908" cy="92172"/>
              </a:xfrm>
              <a:custGeom>
                <a:avLst/>
                <a:gdLst/>
                <a:ahLst/>
                <a:cxnLst/>
                <a:rect l="l" t="t" r="r" b="b"/>
                <a:pathLst>
                  <a:path w="2244" h="543" extrusionOk="0">
                    <a:moveTo>
                      <a:pt x="1136" y="1"/>
                    </a:moveTo>
                    <a:cubicBezTo>
                      <a:pt x="537" y="1"/>
                      <a:pt x="110" y="257"/>
                      <a:pt x="84" y="273"/>
                    </a:cubicBezTo>
                    <a:cubicBezTo>
                      <a:pt x="25" y="307"/>
                      <a:pt x="1" y="395"/>
                      <a:pt x="30" y="464"/>
                    </a:cubicBezTo>
                    <a:cubicBezTo>
                      <a:pt x="51" y="513"/>
                      <a:pt x="95" y="542"/>
                      <a:pt x="139" y="542"/>
                    </a:cubicBezTo>
                    <a:cubicBezTo>
                      <a:pt x="157" y="542"/>
                      <a:pt x="175" y="537"/>
                      <a:pt x="192" y="528"/>
                    </a:cubicBezTo>
                    <a:cubicBezTo>
                      <a:pt x="195" y="524"/>
                      <a:pt x="590" y="289"/>
                      <a:pt x="1142" y="289"/>
                    </a:cubicBezTo>
                    <a:cubicBezTo>
                      <a:pt x="1419" y="289"/>
                      <a:pt x="1736" y="349"/>
                      <a:pt x="2062" y="528"/>
                    </a:cubicBezTo>
                    <a:cubicBezTo>
                      <a:pt x="2077" y="537"/>
                      <a:pt x="2097" y="542"/>
                      <a:pt x="2111" y="542"/>
                    </a:cubicBezTo>
                    <a:cubicBezTo>
                      <a:pt x="2156" y="542"/>
                      <a:pt x="2200" y="508"/>
                      <a:pt x="2219" y="459"/>
                    </a:cubicBezTo>
                    <a:cubicBezTo>
                      <a:pt x="2244" y="386"/>
                      <a:pt x="2219" y="302"/>
                      <a:pt x="2160" y="268"/>
                    </a:cubicBezTo>
                    <a:cubicBezTo>
                      <a:pt x="1794" y="68"/>
                      <a:pt x="1442"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 name="Google Shape;1233;p29">
                <a:extLst>
                  <a:ext uri="{FF2B5EF4-FFF2-40B4-BE49-F238E27FC236}">
                    <a16:creationId xmlns:a16="http://schemas.microsoft.com/office/drawing/2014/main" id="{625AD56A-AE95-4A22-9D56-BA0D520E5946}"/>
                  </a:ext>
                </a:extLst>
              </p:cNvPr>
              <p:cNvSpPr/>
              <p:nvPr/>
            </p:nvSpPr>
            <p:spPr>
              <a:xfrm>
                <a:off x="4312119" y="1728438"/>
                <a:ext cx="510593" cy="108637"/>
              </a:xfrm>
              <a:custGeom>
                <a:avLst/>
                <a:gdLst/>
                <a:ahLst/>
                <a:cxnLst/>
                <a:rect l="l" t="t" r="r" b="b"/>
                <a:pathLst>
                  <a:path w="3008" h="640" extrusionOk="0">
                    <a:moveTo>
                      <a:pt x="1516" y="0"/>
                    </a:moveTo>
                    <a:cubicBezTo>
                      <a:pt x="700" y="0"/>
                      <a:pt x="119" y="347"/>
                      <a:pt x="84" y="369"/>
                    </a:cubicBezTo>
                    <a:cubicBezTo>
                      <a:pt x="25" y="408"/>
                      <a:pt x="1" y="492"/>
                      <a:pt x="30" y="560"/>
                    </a:cubicBezTo>
                    <a:cubicBezTo>
                      <a:pt x="51" y="612"/>
                      <a:pt x="93" y="639"/>
                      <a:pt x="137" y="639"/>
                    </a:cubicBezTo>
                    <a:cubicBezTo>
                      <a:pt x="155" y="639"/>
                      <a:pt x="174" y="634"/>
                      <a:pt x="192" y="624"/>
                    </a:cubicBezTo>
                    <a:cubicBezTo>
                      <a:pt x="198" y="617"/>
                      <a:pt x="749" y="288"/>
                      <a:pt x="1521" y="288"/>
                    </a:cubicBezTo>
                    <a:cubicBezTo>
                      <a:pt x="1914" y="288"/>
                      <a:pt x="2363" y="373"/>
                      <a:pt x="2826" y="629"/>
                    </a:cubicBezTo>
                    <a:cubicBezTo>
                      <a:pt x="2841" y="634"/>
                      <a:pt x="2861" y="638"/>
                      <a:pt x="2875" y="638"/>
                    </a:cubicBezTo>
                    <a:cubicBezTo>
                      <a:pt x="2920" y="638"/>
                      <a:pt x="2964" y="609"/>
                      <a:pt x="2983" y="555"/>
                    </a:cubicBezTo>
                    <a:cubicBezTo>
                      <a:pt x="3008" y="487"/>
                      <a:pt x="2983" y="399"/>
                      <a:pt x="2924" y="369"/>
                    </a:cubicBezTo>
                    <a:cubicBezTo>
                      <a:pt x="2421" y="92"/>
                      <a:pt x="1937" y="0"/>
                      <a:pt x="1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 name="Google Shape;1234;p29">
                <a:extLst>
                  <a:ext uri="{FF2B5EF4-FFF2-40B4-BE49-F238E27FC236}">
                    <a16:creationId xmlns:a16="http://schemas.microsoft.com/office/drawing/2014/main" id="{ED52AB4D-92BC-4428-BF9D-187B93D0BA9E}"/>
                  </a:ext>
                </a:extLst>
              </p:cNvPr>
              <p:cNvSpPr/>
              <p:nvPr/>
            </p:nvSpPr>
            <p:spPr>
              <a:xfrm>
                <a:off x="4879919" y="3052114"/>
                <a:ext cx="81647" cy="163974"/>
              </a:xfrm>
              <a:custGeom>
                <a:avLst/>
                <a:gdLst/>
                <a:ahLst/>
                <a:cxnLst/>
                <a:rect l="l" t="t" r="r" b="b"/>
                <a:pathLst>
                  <a:path w="481" h="966" extrusionOk="0">
                    <a:moveTo>
                      <a:pt x="1" y="1"/>
                    </a:moveTo>
                    <a:lnTo>
                      <a:pt x="1" y="965"/>
                    </a:lnTo>
                    <a:cubicBezTo>
                      <a:pt x="265" y="965"/>
                      <a:pt x="481" y="750"/>
                      <a:pt x="481" y="485"/>
                    </a:cubicBezTo>
                    <a:cubicBezTo>
                      <a:pt x="481" y="216"/>
                      <a:pt x="265" y="1"/>
                      <a:pt x="1" y="1"/>
                    </a:cubicBezTo>
                    <a:close/>
                  </a:path>
                </a:pathLst>
              </a:custGeom>
              <a:solidFill>
                <a:srgbClr val="FFD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 name="Google Shape;1235;p29">
                <a:extLst>
                  <a:ext uri="{FF2B5EF4-FFF2-40B4-BE49-F238E27FC236}">
                    <a16:creationId xmlns:a16="http://schemas.microsoft.com/office/drawing/2014/main" id="{1BF3824C-AE0E-4850-B2AD-443F651F77D7}"/>
                  </a:ext>
                </a:extLst>
              </p:cNvPr>
              <p:cNvSpPr/>
              <p:nvPr/>
            </p:nvSpPr>
            <p:spPr>
              <a:xfrm>
                <a:off x="4879919" y="3084536"/>
                <a:ext cx="49226" cy="99131"/>
              </a:xfrm>
              <a:custGeom>
                <a:avLst/>
                <a:gdLst/>
                <a:ahLst/>
                <a:cxnLst/>
                <a:rect l="l" t="t" r="r" b="b"/>
                <a:pathLst>
                  <a:path w="290" h="584" extrusionOk="0">
                    <a:moveTo>
                      <a:pt x="1" y="1"/>
                    </a:moveTo>
                    <a:lnTo>
                      <a:pt x="1" y="583"/>
                    </a:lnTo>
                    <a:cubicBezTo>
                      <a:pt x="162" y="583"/>
                      <a:pt x="290" y="451"/>
                      <a:pt x="290" y="294"/>
                    </a:cubicBezTo>
                    <a:cubicBezTo>
                      <a:pt x="290" y="133"/>
                      <a:pt x="162" y="1"/>
                      <a:pt x="1" y="1"/>
                    </a:cubicBezTo>
                    <a:close/>
                  </a:path>
                </a:pathLst>
              </a:custGeom>
              <a:solidFill>
                <a:srgbClr val="FFB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 name="Google Shape;1236;p29">
                <a:extLst>
                  <a:ext uri="{FF2B5EF4-FFF2-40B4-BE49-F238E27FC236}">
                    <a16:creationId xmlns:a16="http://schemas.microsoft.com/office/drawing/2014/main" id="{BF818505-D043-496B-B5DD-24EFD80349B1}"/>
                  </a:ext>
                </a:extLst>
              </p:cNvPr>
              <p:cNvSpPr/>
              <p:nvPr/>
            </p:nvSpPr>
            <p:spPr>
              <a:xfrm>
                <a:off x="4174964" y="3052114"/>
                <a:ext cx="82496" cy="163974"/>
              </a:xfrm>
              <a:custGeom>
                <a:avLst/>
                <a:gdLst/>
                <a:ahLst/>
                <a:cxnLst/>
                <a:rect l="l" t="t" r="r" b="b"/>
                <a:pathLst>
                  <a:path w="486" h="966" extrusionOk="0">
                    <a:moveTo>
                      <a:pt x="485" y="1"/>
                    </a:moveTo>
                    <a:cubicBezTo>
                      <a:pt x="216" y="1"/>
                      <a:pt x="1" y="216"/>
                      <a:pt x="1" y="485"/>
                    </a:cubicBezTo>
                    <a:cubicBezTo>
                      <a:pt x="1" y="750"/>
                      <a:pt x="216" y="965"/>
                      <a:pt x="485" y="965"/>
                    </a:cubicBezTo>
                    <a:lnTo>
                      <a:pt x="485" y="1"/>
                    </a:lnTo>
                    <a:close/>
                  </a:path>
                </a:pathLst>
              </a:custGeom>
              <a:solidFill>
                <a:srgbClr val="FFD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 name="Google Shape;1237;p29">
                <a:extLst>
                  <a:ext uri="{FF2B5EF4-FFF2-40B4-BE49-F238E27FC236}">
                    <a16:creationId xmlns:a16="http://schemas.microsoft.com/office/drawing/2014/main" id="{306A90B2-F0B6-4F54-AB25-76EBE3233598}"/>
                  </a:ext>
                </a:extLst>
              </p:cNvPr>
              <p:cNvSpPr/>
              <p:nvPr/>
            </p:nvSpPr>
            <p:spPr>
              <a:xfrm>
                <a:off x="4207386" y="3084536"/>
                <a:ext cx="50075" cy="99131"/>
              </a:xfrm>
              <a:custGeom>
                <a:avLst/>
                <a:gdLst/>
                <a:ahLst/>
                <a:cxnLst/>
                <a:rect l="l" t="t" r="r" b="b"/>
                <a:pathLst>
                  <a:path w="295" h="584" extrusionOk="0">
                    <a:moveTo>
                      <a:pt x="294" y="1"/>
                    </a:moveTo>
                    <a:cubicBezTo>
                      <a:pt x="133" y="1"/>
                      <a:pt x="1" y="133"/>
                      <a:pt x="1" y="294"/>
                    </a:cubicBezTo>
                    <a:cubicBezTo>
                      <a:pt x="1" y="451"/>
                      <a:pt x="133" y="583"/>
                      <a:pt x="294" y="583"/>
                    </a:cubicBezTo>
                    <a:lnTo>
                      <a:pt x="294" y="1"/>
                    </a:lnTo>
                    <a:close/>
                  </a:path>
                </a:pathLst>
              </a:custGeom>
              <a:solidFill>
                <a:srgbClr val="FFB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 name="Google Shape;1238;p29">
                <a:extLst>
                  <a:ext uri="{FF2B5EF4-FFF2-40B4-BE49-F238E27FC236}">
                    <a16:creationId xmlns:a16="http://schemas.microsoft.com/office/drawing/2014/main" id="{0919C2DF-C2CF-4835-8D15-707CE3376523}"/>
                  </a:ext>
                </a:extLst>
              </p:cNvPr>
              <p:cNvSpPr/>
              <p:nvPr/>
            </p:nvSpPr>
            <p:spPr>
              <a:xfrm>
                <a:off x="4222323" y="3471895"/>
                <a:ext cx="692729" cy="730922"/>
              </a:xfrm>
              <a:custGeom>
                <a:avLst/>
                <a:gdLst/>
                <a:ahLst/>
                <a:cxnLst/>
                <a:rect l="l" t="t" r="r" b="b"/>
                <a:pathLst>
                  <a:path w="4081" h="4306" extrusionOk="0">
                    <a:moveTo>
                      <a:pt x="2043" y="1"/>
                    </a:moveTo>
                    <a:cubicBezTo>
                      <a:pt x="917" y="1"/>
                      <a:pt x="1" y="912"/>
                      <a:pt x="1" y="2038"/>
                    </a:cubicBezTo>
                    <a:lnTo>
                      <a:pt x="1" y="4306"/>
                    </a:lnTo>
                    <a:lnTo>
                      <a:pt x="4080" y="4306"/>
                    </a:lnTo>
                    <a:lnTo>
                      <a:pt x="4080" y="2038"/>
                    </a:lnTo>
                    <a:cubicBezTo>
                      <a:pt x="4080" y="912"/>
                      <a:pt x="3169" y="1"/>
                      <a:pt x="2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54" name="Google Shape;1239;p29">
                <a:extLst>
                  <a:ext uri="{FF2B5EF4-FFF2-40B4-BE49-F238E27FC236}">
                    <a16:creationId xmlns:a16="http://schemas.microsoft.com/office/drawing/2014/main" id="{78C4C752-CAC1-4976-8E21-EF2C9D63E463}"/>
                  </a:ext>
                </a:extLst>
              </p:cNvPr>
              <p:cNvSpPr/>
              <p:nvPr/>
            </p:nvSpPr>
            <p:spPr>
              <a:xfrm>
                <a:off x="4339618" y="3762839"/>
                <a:ext cx="40909" cy="439979"/>
              </a:xfrm>
              <a:custGeom>
                <a:avLst/>
                <a:gdLst/>
                <a:ahLst/>
                <a:cxnLst/>
                <a:rect l="l" t="t" r="r" b="b"/>
                <a:pathLst>
                  <a:path w="241" h="2592" extrusionOk="0">
                    <a:moveTo>
                      <a:pt x="123" y="1"/>
                    </a:moveTo>
                    <a:cubicBezTo>
                      <a:pt x="54" y="1"/>
                      <a:pt x="0" y="55"/>
                      <a:pt x="0" y="118"/>
                    </a:cubicBezTo>
                    <a:lnTo>
                      <a:pt x="0" y="2592"/>
                    </a:lnTo>
                    <a:lnTo>
                      <a:pt x="240" y="2592"/>
                    </a:lnTo>
                    <a:lnTo>
                      <a:pt x="240" y="118"/>
                    </a:lnTo>
                    <a:cubicBezTo>
                      <a:pt x="240" y="55"/>
                      <a:pt x="186" y="1"/>
                      <a:pt x="123" y="1"/>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 name="Google Shape;1240;p29">
                <a:extLst>
                  <a:ext uri="{FF2B5EF4-FFF2-40B4-BE49-F238E27FC236}">
                    <a16:creationId xmlns:a16="http://schemas.microsoft.com/office/drawing/2014/main" id="{703B6BFC-22A6-4947-947F-14B17604DAC7}"/>
                  </a:ext>
                </a:extLst>
              </p:cNvPr>
              <p:cNvSpPr/>
              <p:nvPr/>
            </p:nvSpPr>
            <p:spPr>
              <a:xfrm>
                <a:off x="4775186" y="3762839"/>
                <a:ext cx="40909" cy="439979"/>
              </a:xfrm>
              <a:custGeom>
                <a:avLst/>
                <a:gdLst/>
                <a:ahLst/>
                <a:cxnLst/>
                <a:rect l="l" t="t" r="r" b="b"/>
                <a:pathLst>
                  <a:path w="241" h="2592" extrusionOk="0">
                    <a:moveTo>
                      <a:pt x="123" y="1"/>
                    </a:moveTo>
                    <a:cubicBezTo>
                      <a:pt x="54" y="1"/>
                      <a:pt x="1" y="55"/>
                      <a:pt x="1" y="118"/>
                    </a:cubicBezTo>
                    <a:lnTo>
                      <a:pt x="1" y="2592"/>
                    </a:lnTo>
                    <a:lnTo>
                      <a:pt x="241" y="2592"/>
                    </a:lnTo>
                    <a:lnTo>
                      <a:pt x="241" y="118"/>
                    </a:lnTo>
                    <a:cubicBezTo>
                      <a:pt x="241" y="55"/>
                      <a:pt x="187" y="1"/>
                      <a:pt x="123" y="1"/>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 name="Google Shape;1241;p29">
                <a:extLst>
                  <a:ext uri="{FF2B5EF4-FFF2-40B4-BE49-F238E27FC236}">
                    <a16:creationId xmlns:a16="http://schemas.microsoft.com/office/drawing/2014/main" id="{D60AD69A-A24C-441F-9C12-B67B99CEDCB7}"/>
                  </a:ext>
                </a:extLst>
              </p:cNvPr>
              <p:cNvSpPr/>
              <p:nvPr/>
            </p:nvSpPr>
            <p:spPr>
              <a:xfrm>
                <a:off x="4456743" y="3388720"/>
                <a:ext cx="224742" cy="228816"/>
              </a:xfrm>
              <a:custGeom>
                <a:avLst/>
                <a:gdLst/>
                <a:ahLst/>
                <a:cxnLst/>
                <a:rect l="l" t="t" r="r" b="b"/>
                <a:pathLst>
                  <a:path w="1324" h="1348" extrusionOk="0">
                    <a:moveTo>
                      <a:pt x="1" y="1"/>
                    </a:moveTo>
                    <a:lnTo>
                      <a:pt x="1" y="687"/>
                    </a:lnTo>
                    <a:cubicBezTo>
                      <a:pt x="1" y="1049"/>
                      <a:pt x="295" y="1348"/>
                      <a:pt x="662" y="1348"/>
                    </a:cubicBezTo>
                    <a:cubicBezTo>
                      <a:pt x="1024" y="1348"/>
                      <a:pt x="1323" y="1049"/>
                      <a:pt x="1323" y="687"/>
                    </a:cubicBezTo>
                    <a:lnTo>
                      <a:pt x="1323" y="1"/>
                    </a:lnTo>
                    <a:close/>
                  </a:path>
                </a:pathLst>
              </a:custGeom>
              <a:solidFill>
                <a:srgbClr val="FFC0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 name="Google Shape;1242;p29">
                <a:extLst>
                  <a:ext uri="{FF2B5EF4-FFF2-40B4-BE49-F238E27FC236}">
                    <a16:creationId xmlns:a16="http://schemas.microsoft.com/office/drawing/2014/main" id="{0CE49885-A0F1-48B9-AB83-E1FBEFB81966}"/>
                  </a:ext>
                </a:extLst>
              </p:cNvPr>
              <p:cNvSpPr/>
              <p:nvPr/>
            </p:nvSpPr>
            <p:spPr>
              <a:xfrm>
                <a:off x="4254745" y="2834331"/>
                <a:ext cx="628735" cy="668456"/>
              </a:xfrm>
              <a:custGeom>
                <a:avLst/>
                <a:gdLst/>
                <a:ahLst/>
                <a:cxnLst/>
                <a:rect l="l" t="t" r="r" b="b"/>
                <a:pathLst>
                  <a:path w="3704" h="3938" extrusionOk="0">
                    <a:moveTo>
                      <a:pt x="3703" y="0"/>
                    </a:moveTo>
                    <a:lnTo>
                      <a:pt x="1" y="172"/>
                    </a:lnTo>
                    <a:lnTo>
                      <a:pt x="1" y="2087"/>
                    </a:lnTo>
                    <a:cubicBezTo>
                      <a:pt x="1" y="3110"/>
                      <a:pt x="828" y="3938"/>
                      <a:pt x="1852" y="3938"/>
                    </a:cubicBezTo>
                    <a:cubicBezTo>
                      <a:pt x="2876" y="3938"/>
                      <a:pt x="3703" y="3110"/>
                      <a:pt x="3703" y="2087"/>
                    </a:cubicBezTo>
                    <a:lnTo>
                      <a:pt x="3703" y="0"/>
                    </a:lnTo>
                    <a:close/>
                  </a:path>
                </a:pathLst>
              </a:custGeom>
              <a:solidFill>
                <a:srgbClr val="FFD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58" name="Google Shape;1243;p29">
                <a:extLst>
                  <a:ext uri="{FF2B5EF4-FFF2-40B4-BE49-F238E27FC236}">
                    <a16:creationId xmlns:a16="http://schemas.microsoft.com/office/drawing/2014/main" id="{09C84461-CE6E-4DD2-8B28-333EEC05D432}"/>
                  </a:ext>
                </a:extLst>
              </p:cNvPr>
              <p:cNvSpPr/>
              <p:nvPr/>
            </p:nvSpPr>
            <p:spPr>
              <a:xfrm>
                <a:off x="4518360" y="3158545"/>
                <a:ext cx="99131" cy="50075"/>
              </a:xfrm>
              <a:custGeom>
                <a:avLst/>
                <a:gdLst/>
                <a:ahLst/>
                <a:cxnLst/>
                <a:rect l="l" t="t" r="r" b="b"/>
                <a:pathLst>
                  <a:path w="584" h="295" extrusionOk="0">
                    <a:moveTo>
                      <a:pt x="289" y="0"/>
                    </a:moveTo>
                    <a:cubicBezTo>
                      <a:pt x="132" y="0"/>
                      <a:pt x="0" y="133"/>
                      <a:pt x="0" y="294"/>
                    </a:cubicBezTo>
                    <a:lnTo>
                      <a:pt x="583" y="294"/>
                    </a:lnTo>
                    <a:cubicBezTo>
                      <a:pt x="583" y="133"/>
                      <a:pt x="451" y="0"/>
                      <a:pt x="289" y="0"/>
                    </a:cubicBezTo>
                    <a:close/>
                  </a:path>
                </a:pathLst>
              </a:custGeom>
              <a:solidFill>
                <a:srgbClr val="FFA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 name="Google Shape;1244;p29">
                <a:extLst>
                  <a:ext uri="{FF2B5EF4-FFF2-40B4-BE49-F238E27FC236}">
                    <a16:creationId xmlns:a16="http://schemas.microsoft.com/office/drawing/2014/main" id="{FC9949F9-C9A4-41F2-8C6B-F67CA68BF05B}"/>
                  </a:ext>
                </a:extLst>
              </p:cNvPr>
              <p:cNvSpPr/>
              <p:nvPr/>
            </p:nvSpPr>
            <p:spPr>
              <a:xfrm>
                <a:off x="4424321" y="3250716"/>
                <a:ext cx="289585" cy="144962"/>
              </a:xfrm>
              <a:custGeom>
                <a:avLst/>
                <a:gdLst/>
                <a:ahLst/>
                <a:cxnLst/>
                <a:rect l="l" t="t" r="r" b="b"/>
                <a:pathLst>
                  <a:path w="1706" h="854" extrusionOk="0">
                    <a:moveTo>
                      <a:pt x="1" y="1"/>
                    </a:moveTo>
                    <a:cubicBezTo>
                      <a:pt x="1" y="471"/>
                      <a:pt x="383" y="853"/>
                      <a:pt x="853" y="853"/>
                    </a:cubicBezTo>
                    <a:cubicBezTo>
                      <a:pt x="1323" y="853"/>
                      <a:pt x="1705" y="471"/>
                      <a:pt x="1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 name="Google Shape;1245;p29">
                <a:extLst>
                  <a:ext uri="{FF2B5EF4-FFF2-40B4-BE49-F238E27FC236}">
                    <a16:creationId xmlns:a16="http://schemas.microsoft.com/office/drawing/2014/main" id="{9ACE97AF-D54E-42DB-A309-15837317B9B2}"/>
                  </a:ext>
                </a:extLst>
              </p:cNvPr>
              <p:cNvSpPr/>
              <p:nvPr/>
            </p:nvSpPr>
            <p:spPr>
              <a:xfrm>
                <a:off x="4312119" y="2999663"/>
                <a:ext cx="223894" cy="134947"/>
              </a:xfrm>
              <a:custGeom>
                <a:avLst/>
                <a:gdLst/>
                <a:ahLst/>
                <a:cxnLst/>
                <a:rect l="l" t="t" r="r" b="b"/>
                <a:pathLst>
                  <a:path w="1319" h="795" extrusionOk="0">
                    <a:moveTo>
                      <a:pt x="662" y="1"/>
                    </a:moveTo>
                    <a:cubicBezTo>
                      <a:pt x="295" y="1"/>
                      <a:pt x="1" y="300"/>
                      <a:pt x="1" y="662"/>
                    </a:cubicBezTo>
                    <a:cubicBezTo>
                      <a:pt x="1" y="736"/>
                      <a:pt x="59" y="794"/>
                      <a:pt x="133" y="794"/>
                    </a:cubicBezTo>
                    <a:cubicBezTo>
                      <a:pt x="206" y="794"/>
                      <a:pt x="265" y="736"/>
                      <a:pt x="265" y="662"/>
                    </a:cubicBezTo>
                    <a:cubicBezTo>
                      <a:pt x="265" y="442"/>
                      <a:pt x="441" y="265"/>
                      <a:pt x="662" y="265"/>
                    </a:cubicBezTo>
                    <a:cubicBezTo>
                      <a:pt x="877" y="265"/>
                      <a:pt x="1059" y="442"/>
                      <a:pt x="1059" y="662"/>
                    </a:cubicBezTo>
                    <a:cubicBezTo>
                      <a:pt x="1059" y="736"/>
                      <a:pt x="1117" y="794"/>
                      <a:pt x="1191" y="794"/>
                    </a:cubicBezTo>
                    <a:cubicBezTo>
                      <a:pt x="1259" y="794"/>
                      <a:pt x="1318" y="736"/>
                      <a:pt x="1318" y="662"/>
                    </a:cubicBezTo>
                    <a:cubicBezTo>
                      <a:pt x="1318" y="300"/>
                      <a:pt x="1024" y="1"/>
                      <a:pt x="662" y="1"/>
                    </a:cubicBezTo>
                    <a:close/>
                  </a:path>
                </a:pathLst>
              </a:custGeom>
              <a:solidFill>
                <a:srgbClr val="BB4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 name="Google Shape;1246;p29">
                <a:extLst>
                  <a:ext uri="{FF2B5EF4-FFF2-40B4-BE49-F238E27FC236}">
                    <a16:creationId xmlns:a16="http://schemas.microsoft.com/office/drawing/2014/main" id="{3C8D908B-0016-4EF4-A204-D0F0D73FA00D}"/>
                  </a:ext>
                </a:extLst>
              </p:cNvPr>
              <p:cNvSpPr/>
              <p:nvPr/>
            </p:nvSpPr>
            <p:spPr>
              <a:xfrm>
                <a:off x="4601366" y="2999663"/>
                <a:ext cx="224742" cy="134947"/>
              </a:xfrm>
              <a:custGeom>
                <a:avLst/>
                <a:gdLst/>
                <a:ahLst/>
                <a:cxnLst/>
                <a:rect l="l" t="t" r="r" b="b"/>
                <a:pathLst>
                  <a:path w="1324" h="795" extrusionOk="0">
                    <a:moveTo>
                      <a:pt x="662" y="1"/>
                    </a:moveTo>
                    <a:cubicBezTo>
                      <a:pt x="300" y="1"/>
                      <a:pt x="1" y="300"/>
                      <a:pt x="1" y="662"/>
                    </a:cubicBezTo>
                    <a:cubicBezTo>
                      <a:pt x="1" y="736"/>
                      <a:pt x="60" y="794"/>
                      <a:pt x="133" y="794"/>
                    </a:cubicBezTo>
                    <a:cubicBezTo>
                      <a:pt x="207" y="794"/>
                      <a:pt x="265" y="736"/>
                      <a:pt x="265" y="662"/>
                    </a:cubicBezTo>
                    <a:cubicBezTo>
                      <a:pt x="265" y="442"/>
                      <a:pt x="442" y="265"/>
                      <a:pt x="662" y="265"/>
                    </a:cubicBezTo>
                    <a:cubicBezTo>
                      <a:pt x="883" y="265"/>
                      <a:pt x="1059" y="442"/>
                      <a:pt x="1059" y="662"/>
                    </a:cubicBezTo>
                    <a:cubicBezTo>
                      <a:pt x="1059" y="736"/>
                      <a:pt x="1118" y="794"/>
                      <a:pt x="1191" y="794"/>
                    </a:cubicBezTo>
                    <a:cubicBezTo>
                      <a:pt x="1265" y="794"/>
                      <a:pt x="1323" y="736"/>
                      <a:pt x="1323" y="662"/>
                    </a:cubicBezTo>
                    <a:cubicBezTo>
                      <a:pt x="1323" y="300"/>
                      <a:pt x="1025" y="1"/>
                      <a:pt x="662" y="1"/>
                    </a:cubicBezTo>
                    <a:close/>
                  </a:path>
                </a:pathLst>
              </a:custGeom>
              <a:solidFill>
                <a:srgbClr val="BB4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 name="Google Shape;1247;p29">
                <a:extLst>
                  <a:ext uri="{FF2B5EF4-FFF2-40B4-BE49-F238E27FC236}">
                    <a16:creationId xmlns:a16="http://schemas.microsoft.com/office/drawing/2014/main" id="{CD015AE2-C060-45FE-8CA2-B2F302E48E14}"/>
                  </a:ext>
                </a:extLst>
              </p:cNvPr>
              <p:cNvSpPr/>
              <p:nvPr/>
            </p:nvSpPr>
            <p:spPr>
              <a:xfrm>
                <a:off x="4815925" y="2850117"/>
                <a:ext cx="68407" cy="284493"/>
              </a:xfrm>
              <a:custGeom>
                <a:avLst/>
                <a:gdLst/>
                <a:ahLst/>
                <a:cxnLst/>
                <a:rect l="l" t="t" r="r" b="b"/>
                <a:pathLst>
                  <a:path w="403" h="1676" extrusionOk="0">
                    <a:moveTo>
                      <a:pt x="402" y="0"/>
                    </a:moveTo>
                    <a:lnTo>
                      <a:pt x="1" y="69"/>
                    </a:lnTo>
                    <a:lnTo>
                      <a:pt x="392" y="1675"/>
                    </a:lnTo>
                    <a:lnTo>
                      <a:pt x="402" y="0"/>
                    </a:lnTo>
                    <a:close/>
                  </a:path>
                </a:pathLst>
              </a:custGeom>
              <a:solidFill>
                <a:srgbClr val="A03A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 name="Google Shape;1248;p29">
                <a:extLst>
                  <a:ext uri="{FF2B5EF4-FFF2-40B4-BE49-F238E27FC236}">
                    <a16:creationId xmlns:a16="http://schemas.microsoft.com/office/drawing/2014/main" id="{EA1498F5-D0F2-4B8C-A5FD-9F1DC614A322}"/>
                  </a:ext>
                </a:extLst>
              </p:cNvPr>
              <p:cNvSpPr/>
              <p:nvPr/>
            </p:nvSpPr>
            <p:spPr>
              <a:xfrm>
                <a:off x="4214854" y="2604835"/>
                <a:ext cx="738391" cy="553878"/>
              </a:xfrm>
              <a:custGeom>
                <a:avLst/>
                <a:gdLst/>
                <a:ahLst/>
                <a:cxnLst/>
                <a:rect l="l" t="t" r="r" b="b"/>
                <a:pathLst>
                  <a:path w="4350" h="3263" extrusionOk="0">
                    <a:moveTo>
                      <a:pt x="2014" y="1"/>
                    </a:moveTo>
                    <a:cubicBezTo>
                      <a:pt x="921" y="1"/>
                      <a:pt x="1" y="740"/>
                      <a:pt x="50" y="1524"/>
                    </a:cubicBezTo>
                    <a:lnTo>
                      <a:pt x="250" y="3262"/>
                    </a:lnTo>
                    <a:lnTo>
                      <a:pt x="476" y="2018"/>
                    </a:lnTo>
                    <a:cubicBezTo>
                      <a:pt x="476" y="2018"/>
                      <a:pt x="1098" y="2188"/>
                      <a:pt x="1904" y="2188"/>
                    </a:cubicBezTo>
                    <a:cubicBezTo>
                      <a:pt x="2306" y="2188"/>
                      <a:pt x="2755" y="2146"/>
                      <a:pt x="3194" y="2018"/>
                    </a:cubicBezTo>
                    <a:lnTo>
                      <a:pt x="3017" y="1881"/>
                    </a:lnTo>
                    <a:lnTo>
                      <a:pt x="3017" y="1881"/>
                    </a:lnTo>
                    <a:cubicBezTo>
                      <a:pt x="3018" y="1881"/>
                      <a:pt x="3184" y="1931"/>
                      <a:pt x="3388" y="1931"/>
                    </a:cubicBezTo>
                    <a:cubicBezTo>
                      <a:pt x="3564" y="1931"/>
                      <a:pt x="3767" y="1894"/>
                      <a:pt x="3919" y="1759"/>
                    </a:cubicBezTo>
                    <a:lnTo>
                      <a:pt x="3600" y="1656"/>
                    </a:lnTo>
                    <a:cubicBezTo>
                      <a:pt x="3600" y="1656"/>
                      <a:pt x="4350" y="1485"/>
                      <a:pt x="4159" y="784"/>
                    </a:cubicBezTo>
                    <a:lnTo>
                      <a:pt x="4159" y="784"/>
                    </a:lnTo>
                    <a:lnTo>
                      <a:pt x="3919" y="833"/>
                    </a:lnTo>
                    <a:cubicBezTo>
                      <a:pt x="3919" y="833"/>
                      <a:pt x="3306" y="1"/>
                      <a:pt x="2014" y="1"/>
                    </a:cubicBezTo>
                    <a:close/>
                  </a:path>
                </a:pathLst>
              </a:custGeom>
              <a:solidFill>
                <a:srgbClr val="BB4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 name="Google Shape;1249;p29">
                <a:extLst>
                  <a:ext uri="{FF2B5EF4-FFF2-40B4-BE49-F238E27FC236}">
                    <a16:creationId xmlns:a16="http://schemas.microsoft.com/office/drawing/2014/main" id="{1744B7CA-49A2-4FB9-A2A8-8F2E97EC73E6}"/>
                  </a:ext>
                </a:extLst>
              </p:cNvPr>
              <p:cNvSpPr/>
              <p:nvPr/>
            </p:nvSpPr>
            <p:spPr>
              <a:xfrm>
                <a:off x="4298879" y="3240362"/>
                <a:ext cx="242056" cy="225082"/>
              </a:xfrm>
              <a:custGeom>
                <a:avLst/>
                <a:gdLst/>
                <a:ahLst/>
                <a:cxnLst/>
                <a:rect l="l" t="t" r="r" b="b"/>
                <a:pathLst>
                  <a:path w="1426" h="1326" extrusionOk="0">
                    <a:moveTo>
                      <a:pt x="135" y="0"/>
                    </a:moveTo>
                    <a:cubicBezTo>
                      <a:pt x="126" y="0"/>
                      <a:pt x="117" y="1"/>
                      <a:pt x="108" y="3"/>
                    </a:cubicBezTo>
                    <a:cubicBezTo>
                      <a:pt x="44" y="18"/>
                      <a:pt x="0" y="82"/>
                      <a:pt x="15" y="145"/>
                    </a:cubicBezTo>
                    <a:cubicBezTo>
                      <a:pt x="25" y="184"/>
                      <a:pt x="245" y="1095"/>
                      <a:pt x="1269" y="1326"/>
                    </a:cubicBezTo>
                    <a:lnTo>
                      <a:pt x="1293" y="1326"/>
                    </a:lnTo>
                    <a:cubicBezTo>
                      <a:pt x="1347" y="1326"/>
                      <a:pt x="1396" y="1291"/>
                      <a:pt x="1411" y="1232"/>
                    </a:cubicBezTo>
                    <a:cubicBezTo>
                      <a:pt x="1425" y="1169"/>
                      <a:pt x="1386" y="1105"/>
                      <a:pt x="1318" y="1090"/>
                    </a:cubicBezTo>
                    <a:cubicBezTo>
                      <a:pt x="451" y="895"/>
                      <a:pt x="260" y="126"/>
                      <a:pt x="250" y="91"/>
                    </a:cubicBezTo>
                    <a:cubicBezTo>
                      <a:pt x="237" y="37"/>
                      <a:pt x="18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 name="Google Shape;1250;p29">
                <a:extLst>
                  <a:ext uri="{FF2B5EF4-FFF2-40B4-BE49-F238E27FC236}">
                    <a16:creationId xmlns:a16="http://schemas.microsoft.com/office/drawing/2014/main" id="{C791DEDE-C805-4F6B-8F0C-9ADB5B16E334}"/>
                  </a:ext>
                </a:extLst>
              </p:cNvPr>
              <p:cNvSpPr/>
              <p:nvPr/>
            </p:nvSpPr>
            <p:spPr>
              <a:xfrm>
                <a:off x="4273077" y="3573912"/>
                <a:ext cx="157354" cy="262256"/>
              </a:xfrm>
              <a:custGeom>
                <a:avLst/>
                <a:gdLst/>
                <a:ahLst/>
                <a:cxnLst/>
                <a:rect l="l" t="t" r="r" b="b"/>
                <a:pathLst>
                  <a:path w="927" h="1545" extrusionOk="0">
                    <a:moveTo>
                      <a:pt x="775" y="1"/>
                    </a:moveTo>
                    <a:cubicBezTo>
                      <a:pt x="757" y="1"/>
                      <a:pt x="738" y="4"/>
                      <a:pt x="720" y="12"/>
                    </a:cubicBezTo>
                    <a:cubicBezTo>
                      <a:pt x="696" y="22"/>
                      <a:pt x="74" y="311"/>
                      <a:pt x="5" y="1403"/>
                    </a:cubicBezTo>
                    <a:cubicBezTo>
                      <a:pt x="0" y="1476"/>
                      <a:pt x="54" y="1540"/>
                      <a:pt x="128" y="1545"/>
                    </a:cubicBezTo>
                    <a:lnTo>
                      <a:pt x="138" y="1545"/>
                    </a:lnTo>
                    <a:cubicBezTo>
                      <a:pt x="206" y="1545"/>
                      <a:pt x="265" y="1491"/>
                      <a:pt x="270" y="1417"/>
                    </a:cubicBezTo>
                    <a:cubicBezTo>
                      <a:pt x="329" y="502"/>
                      <a:pt x="809" y="262"/>
                      <a:pt x="828" y="252"/>
                    </a:cubicBezTo>
                    <a:cubicBezTo>
                      <a:pt x="897" y="222"/>
                      <a:pt x="926" y="144"/>
                      <a:pt x="897" y="80"/>
                    </a:cubicBezTo>
                    <a:cubicBezTo>
                      <a:pt x="875" y="30"/>
                      <a:pt x="827" y="1"/>
                      <a:pt x="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75" name="Google Shape;1251;p29">
              <a:extLst>
                <a:ext uri="{FF2B5EF4-FFF2-40B4-BE49-F238E27FC236}">
                  <a16:creationId xmlns:a16="http://schemas.microsoft.com/office/drawing/2014/main" id="{D1B81E88-FD44-4221-B2F2-34BF3936BA72}"/>
                </a:ext>
              </a:extLst>
            </p:cNvPr>
            <p:cNvGrpSpPr/>
            <p:nvPr/>
          </p:nvGrpSpPr>
          <p:grpSpPr>
            <a:xfrm>
              <a:off x="2182224" y="3465720"/>
              <a:ext cx="1221755" cy="591880"/>
              <a:chOff x="2182224" y="3465720"/>
              <a:chExt cx="1221755" cy="591880"/>
            </a:xfrm>
          </p:grpSpPr>
          <p:sp>
            <p:nvSpPr>
              <p:cNvPr id="193" name="Google Shape;1264;p29">
                <a:extLst>
                  <a:ext uri="{FF2B5EF4-FFF2-40B4-BE49-F238E27FC236}">
                    <a16:creationId xmlns:a16="http://schemas.microsoft.com/office/drawing/2014/main" id="{5BD92861-DD96-4F5D-AFD9-BC6927C83F57}"/>
                  </a:ext>
                </a:extLst>
              </p:cNvPr>
              <p:cNvSpPr/>
              <p:nvPr/>
            </p:nvSpPr>
            <p:spPr>
              <a:xfrm>
                <a:off x="2187572" y="4035246"/>
                <a:ext cx="15633" cy="14948"/>
              </a:xfrm>
              <a:custGeom>
                <a:avLst/>
                <a:gdLst/>
                <a:ahLst/>
                <a:cxnLst/>
                <a:rect l="l" t="t" r="r" b="b"/>
                <a:pathLst>
                  <a:path w="114" h="109" extrusionOk="0">
                    <a:moveTo>
                      <a:pt x="54" y="1"/>
                    </a:moveTo>
                    <a:cubicBezTo>
                      <a:pt x="25" y="1"/>
                      <a:pt x="1" y="25"/>
                      <a:pt x="1" y="55"/>
                    </a:cubicBezTo>
                    <a:cubicBezTo>
                      <a:pt x="1" y="84"/>
                      <a:pt x="25" y="108"/>
                      <a:pt x="54" y="108"/>
                    </a:cubicBezTo>
                    <a:cubicBezTo>
                      <a:pt x="89" y="108"/>
                      <a:pt x="113" y="84"/>
                      <a:pt x="113" y="55"/>
                    </a:cubicBezTo>
                    <a:cubicBezTo>
                      <a:pt x="113" y="25"/>
                      <a:pt x="89"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 name="Google Shape;1265;p29">
                <a:extLst>
                  <a:ext uri="{FF2B5EF4-FFF2-40B4-BE49-F238E27FC236}">
                    <a16:creationId xmlns:a16="http://schemas.microsoft.com/office/drawing/2014/main" id="{35225EDB-82A5-4249-A19D-AE322B956C76}"/>
                  </a:ext>
                </a:extLst>
              </p:cNvPr>
              <p:cNvSpPr/>
              <p:nvPr/>
            </p:nvSpPr>
            <p:spPr>
              <a:xfrm>
                <a:off x="2182224" y="3972849"/>
                <a:ext cx="26330" cy="27016"/>
              </a:xfrm>
              <a:custGeom>
                <a:avLst/>
                <a:gdLst/>
                <a:ahLst/>
                <a:cxnLst/>
                <a:rect l="l" t="t" r="r" b="b"/>
                <a:pathLst>
                  <a:path w="192" h="197" extrusionOk="0">
                    <a:moveTo>
                      <a:pt x="93" y="0"/>
                    </a:moveTo>
                    <a:cubicBezTo>
                      <a:pt x="44" y="0"/>
                      <a:pt x="0" y="44"/>
                      <a:pt x="0" y="98"/>
                    </a:cubicBezTo>
                    <a:cubicBezTo>
                      <a:pt x="0" y="152"/>
                      <a:pt x="44" y="196"/>
                      <a:pt x="93" y="196"/>
                    </a:cubicBezTo>
                    <a:cubicBezTo>
                      <a:pt x="147" y="196"/>
                      <a:pt x="191" y="152"/>
                      <a:pt x="191" y="98"/>
                    </a:cubicBezTo>
                    <a:cubicBezTo>
                      <a:pt x="191" y="44"/>
                      <a:pt x="147" y="0"/>
                      <a:pt x="93" y="0"/>
                    </a:cubicBezTo>
                    <a:close/>
                  </a:path>
                </a:pathLst>
              </a:custGeom>
              <a:solidFill>
                <a:srgbClr val="D3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 name="Google Shape;1271;p29">
                <a:extLst>
                  <a:ext uri="{FF2B5EF4-FFF2-40B4-BE49-F238E27FC236}">
                    <a16:creationId xmlns:a16="http://schemas.microsoft.com/office/drawing/2014/main" id="{360B0E12-E8C5-4603-8B8B-46E044A8975F}"/>
                  </a:ext>
                </a:extLst>
              </p:cNvPr>
              <p:cNvSpPr/>
              <p:nvPr/>
            </p:nvSpPr>
            <p:spPr>
              <a:xfrm>
                <a:off x="3376963" y="4048686"/>
                <a:ext cx="8914" cy="8914"/>
              </a:xfrm>
              <a:custGeom>
                <a:avLst/>
                <a:gdLst/>
                <a:ahLst/>
                <a:cxnLst/>
                <a:rect l="l" t="t" r="r" b="b"/>
                <a:pathLst>
                  <a:path w="65" h="65" extrusionOk="0">
                    <a:moveTo>
                      <a:pt x="35" y="1"/>
                    </a:moveTo>
                    <a:cubicBezTo>
                      <a:pt x="16" y="1"/>
                      <a:pt x="1" y="15"/>
                      <a:pt x="1" y="35"/>
                    </a:cubicBezTo>
                    <a:cubicBezTo>
                      <a:pt x="1" y="54"/>
                      <a:pt x="16" y="64"/>
                      <a:pt x="35" y="64"/>
                    </a:cubicBezTo>
                    <a:cubicBezTo>
                      <a:pt x="50" y="64"/>
                      <a:pt x="65" y="54"/>
                      <a:pt x="65" y="35"/>
                    </a:cubicBezTo>
                    <a:cubicBezTo>
                      <a:pt x="65" y="15"/>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 name="Google Shape;1272;p29">
                <a:extLst>
                  <a:ext uri="{FF2B5EF4-FFF2-40B4-BE49-F238E27FC236}">
                    <a16:creationId xmlns:a16="http://schemas.microsoft.com/office/drawing/2014/main" id="{D867D3BD-A614-4BD6-B2F4-1F02020C64D0}"/>
                  </a:ext>
                </a:extLst>
              </p:cNvPr>
              <p:cNvSpPr/>
              <p:nvPr/>
            </p:nvSpPr>
            <p:spPr>
              <a:xfrm>
                <a:off x="3376963" y="4031269"/>
                <a:ext cx="8914" cy="8777"/>
              </a:xfrm>
              <a:custGeom>
                <a:avLst/>
                <a:gdLst/>
                <a:ahLst/>
                <a:cxnLst/>
                <a:rect l="l" t="t" r="r" b="b"/>
                <a:pathLst>
                  <a:path w="65" h="64" extrusionOk="0">
                    <a:moveTo>
                      <a:pt x="35" y="0"/>
                    </a:moveTo>
                    <a:cubicBezTo>
                      <a:pt x="16" y="0"/>
                      <a:pt x="1" y="15"/>
                      <a:pt x="1" y="30"/>
                    </a:cubicBezTo>
                    <a:cubicBezTo>
                      <a:pt x="1" y="49"/>
                      <a:pt x="16" y="64"/>
                      <a:pt x="35" y="64"/>
                    </a:cubicBezTo>
                    <a:cubicBezTo>
                      <a:pt x="55" y="64"/>
                      <a:pt x="65" y="49"/>
                      <a:pt x="65" y="30"/>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 name="Google Shape;1273;p29">
                <a:extLst>
                  <a:ext uri="{FF2B5EF4-FFF2-40B4-BE49-F238E27FC236}">
                    <a16:creationId xmlns:a16="http://schemas.microsoft.com/office/drawing/2014/main" id="{EE61E9D6-D890-4215-8471-371F7625F092}"/>
                  </a:ext>
                </a:extLst>
              </p:cNvPr>
              <p:cNvSpPr/>
              <p:nvPr/>
            </p:nvSpPr>
            <p:spPr>
              <a:xfrm>
                <a:off x="3376963" y="4013167"/>
                <a:ext cx="8914" cy="8777"/>
              </a:xfrm>
              <a:custGeom>
                <a:avLst/>
                <a:gdLst/>
                <a:ahLst/>
                <a:cxnLst/>
                <a:rect l="l" t="t" r="r" b="b"/>
                <a:pathLst>
                  <a:path w="65" h="64" extrusionOk="0">
                    <a:moveTo>
                      <a:pt x="35" y="0"/>
                    </a:moveTo>
                    <a:cubicBezTo>
                      <a:pt x="16" y="0"/>
                      <a:pt x="1" y="15"/>
                      <a:pt x="1" y="29"/>
                    </a:cubicBezTo>
                    <a:cubicBezTo>
                      <a:pt x="1" y="49"/>
                      <a:pt x="16" y="64"/>
                      <a:pt x="35" y="64"/>
                    </a:cubicBezTo>
                    <a:cubicBezTo>
                      <a:pt x="55" y="64"/>
                      <a:pt x="65" y="49"/>
                      <a:pt x="65" y="29"/>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 name="Google Shape;1274;p29">
                <a:extLst>
                  <a:ext uri="{FF2B5EF4-FFF2-40B4-BE49-F238E27FC236}">
                    <a16:creationId xmlns:a16="http://schemas.microsoft.com/office/drawing/2014/main" id="{0309CBFF-B64B-475E-A048-999D97ACAFD0}"/>
                  </a:ext>
                </a:extLst>
              </p:cNvPr>
              <p:cNvSpPr/>
              <p:nvPr/>
            </p:nvSpPr>
            <p:spPr>
              <a:xfrm>
                <a:off x="3376963" y="3994928"/>
                <a:ext cx="8914" cy="8914"/>
              </a:xfrm>
              <a:custGeom>
                <a:avLst/>
                <a:gdLst/>
                <a:ahLst/>
                <a:cxnLst/>
                <a:rect l="l" t="t" r="r" b="b"/>
                <a:pathLst>
                  <a:path w="65" h="65" extrusionOk="0">
                    <a:moveTo>
                      <a:pt x="35" y="1"/>
                    </a:moveTo>
                    <a:cubicBezTo>
                      <a:pt x="16" y="1"/>
                      <a:pt x="1" y="16"/>
                      <a:pt x="1" y="30"/>
                    </a:cubicBezTo>
                    <a:cubicBezTo>
                      <a:pt x="1" y="50"/>
                      <a:pt x="16" y="64"/>
                      <a:pt x="35" y="64"/>
                    </a:cubicBezTo>
                    <a:cubicBezTo>
                      <a:pt x="50" y="64"/>
                      <a:pt x="65" y="50"/>
                      <a:pt x="65" y="30"/>
                    </a:cubicBezTo>
                    <a:cubicBezTo>
                      <a:pt x="65" y="16"/>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 name="Google Shape;1275;p29">
                <a:extLst>
                  <a:ext uri="{FF2B5EF4-FFF2-40B4-BE49-F238E27FC236}">
                    <a16:creationId xmlns:a16="http://schemas.microsoft.com/office/drawing/2014/main" id="{CF5D3F87-37D3-4534-BD5C-69F1AFAFE113}"/>
                  </a:ext>
                </a:extLst>
              </p:cNvPr>
              <p:cNvSpPr/>
              <p:nvPr/>
            </p:nvSpPr>
            <p:spPr>
              <a:xfrm>
                <a:off x="3395202" y="4048686"/>
                <a:ext cx="8777" cy="8914"/>
              </a:xfrm>
              <a:custGeom>
                <a:avLst/>
                <a:gdLst/>
                <a:ahLst/>
                <a:cxnLst/>
                <a:rect l="l" t="t" r="r" b="b"/>
                <a:pathLst>
                  <a:path w="64" h="65" extrusionOk="0">
                    <a:moveTo>
                      <a:pt x="30" y="1"/>
                    </a:moveTo>
                    <a:cubicBezTo>
                      <a:pt x="15" y="1"/>
                      <a:pt x="0" y="15"/>
                      <a:pt x="0" y="35"/>
                    </a:cubicBezTo>
                    <a:cubicBezTo>
                      <a:pt x="0" y="54"/>
                      <a:pt x="15" y="64"/>
                      <a:pt x="30" y="64"/>
                    </a:cubicBezTo>
                    <a:cubicBezTo>
                      <a:pt x="49" y="64"/>
                      <a:pt x="64" y="54"/>
                      <a:pt x="64" y="35"/>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 name="Google Shape;1276;p29">
                <a:extLst>
                  <a:ext uri="{FF2B5EF4-FFF2-40B4-BE49-F238E27FC236}">
                    <a16:creationId xmlns:a16="http://schemas.microsoft.com/office/drawing/2014/main" id="{8CE2A3F7-5DE9-45C7-BED1-EF2F70032197}"/>
                  </a:ext>
                </a:extLst>
              </p:cNvPr>
              <p:cNvSpPr/>
              <p:nvPr/>
            </p:nvSpPr>
            <p:spPr>
              <a:xfrm>
                <a:off x="3395202" y="4031269"/>
                <a:ext cx="8777" cy="8777"/>
              </a:xfrm>
              <a:custGeom>
                <a:avLst/>
                <a:gdLst/>
                <a:ahLst/>
                <a:cxnLst/>
                <a:rect l="l" t="t" r="r" b="b"/>
                <a:pathLst>
                  <a:path w="64" h="64" extrusionOk="0">
                    <a:moveTo>
                      <a:pt x="30" y="0"/>
                    </a:moveTo>
                    <a:cubicBezTo>
                      <a:pt x="15" y="0"/>
                      <a:pt x="0" y="15"/>
                      <a:pt x="0" y="30"/>
                    </a:cubicBezTo>
                    <a:cubicBezTo>
                      <a:pt x="0" y="49"/>
                      <a:pt x="15" y="64"/>
                      <a:pt x="30" y="64"/>
                    </a:cubicBezTo>
                    <a:cubicBezTo>
                      <a:pt x="49" y="64"/>
                      <a:pt x="64" y="49"/>
                      <a:pt x="64" y="30"/>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 name="Google Shape;1277;p29">
                <a:extLst>
                  <a:ext uri="{FF2B5EF4-FFF2-40B4-BE49-F238E27FC236}">
                    <a16:creationId xmlns:a16="http://schemas.microsoft.com/office/drawing/2014/main" id="{357B87AC-44B7-4D19-B2EE-AF78E3D3827B}"/>
                  </a:ext>
                </a:extLst>
              </p:cNvPr>
              <p:cNvSpPr/>
              <p:nvPr/>
            </p:nvSpPr>
            <p:spPr>
              <a:xfrm>
                <a:off x="3395202" y="4013167"/>
                <a:ext cx="8777" cy="8777"/>
              </a:xfrm>
              <a:custGeom>
                <a:avLst/>
                <a:gdLst/>
                <a:ahLst/>
                <a:cxnLst/>
                <a:rect l="l" t="t" r="r" b="b"/>
                <a:pathLst>
                  <a:path w="64" h="64" extrusionOk="0">
                    <a:moveTo>
                      <a:pt x="30" y="0"/>
                    </a:moveTo>
                    <a:cubicBezTo>
                      <a:pt x="15" y="0"/>
                      <a:pt x="0" y="15"/>
                      <a:pt x="0" y="29"/>
                    </a:cubicBezTo>
                    <a:cubicBezTo>
                      <a:pt x="0" y="49"/>
                      <a:pt x="15" y="64"/>
                      <a:pt x="30" y="64"/>
                    </a:cubicBezTo>
                    <a:cubicBezTo>
                      <a:pt x="49" y="64"/>
                      <a:pt x="64" y="49"/>
                      <a:pt x="64" y="29"/>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 name="Google Shape;1278;p29">
                <a:extLst>
                  <a:ext uri="{FF2B5EF4-FFF2-40B4-BE49-F238E27FC236}">
                    <a16:creationId xmlns:a16="http://schemas.microsoft.com/office/drawing/2014/main" id="{48DD85C7-496C-461A-91CB-28573ADD271A}"/>
                  </a:ext>
                </a:extLst>
              </p:cNvPr>
              <p:cNvSpPr/>
              <p:nvPr/>
            </p:nvSpPr>
            <p:spPr>
              <a:xfrm>
                <a:off x="3395202" y="3994928"/>
                <a:ext cx="8777" cy="8914"/>
              </a:xfrm>
              <a:custGeom>
                <a:avLst/>
                <a:gdLst/>
                <a:ahLst/>
                <a:cxnLst/>
                <a:rect l="l" t="t" r="r" b="b"/>
                <a:pathLst>
                  <a:path w="64" h="65" extrusionOk="0">
                    <a:moveTo>
                      <a:pt x="30" y="1"/>
                    </a:moveTo>
                    <a:cubicBezTo>
                      <a:pt x="15" y="1"/>
                      <a:pt x="0" y="16"/>
                      <a:pt x="0" y="30"/>
                    </a:cubicBezTo>
                    <a:cubicBezTo>
                      <a:pt x="0" y="50"/>
                      <a:pt x="15" y="64"/>
                      <a:pt x="30" y="64"/>
                    </a:cubicBezTo>
                    <a:cubicBezTo>
                      <a:pt x="49" y="64"/>
                      <a:pt x="64" y="50"/>
                      <a:pt x="64" y="30"/>
                    </a:cubicBezTo>
                    <a:cubicBezTo>
                      <a:pt x="64" y="16"/>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 name="Google Shape;1279;p29">
                <a:extLst>
                  <a:ext uri="{FF2B5EF4-FFF2-40B4-BE49-F238E27FC236}">
                    <a16:creationId xmlns:a16="http://schemas.microsoft.com/office/drawing/2014/main" id="{59CD8D69-56F5-45F0-A318-91F20C4BFC05}"/>
                  </a:ext>
                </a:extLst>
              </p:cNvPr>
              <p:cNvSpPr/>
              <p:nvPr/>
            </p:nvSpPr>
            <p:spPr>
              <a:xfrm>
                <a:off x="3376963" y="3519477"/>
                <a:ext cx="8914" cy="8914"/>
              </a:xfrm>
              <a:custGeom>
                <a:avLst/>
                <a:gdLst/>
                <a:ahLst/>
                <a:cxnLst/>
                <a:rect l="l" t="t" r="r" b="b"/>
                <a:pathLst>
                  <a:path w="65" h="65" extrusionOk="0">
                    <a:moveTo>
                      <a:pt x="35" y="0"/>
                    </a:moveTo>
                    <a:cubicBezTo>
                      <a:pt x="16" y="0"/>
                      <a:pt x="1" y="15"/>
                      <a:pt x="1" y="35"/>
                    </a:cubicBezTo>
                    <a:cubicBezTo>
                      <a:pt x="1" y="49"/>
                      <a:pt x="16" y="64"/>
                      <a:pt x="35" y="64"/>
                    </a:cubicBezTo>
                    <a:cubicBezTo>
                      <a:pt x="55" y="64"/>
                      <a:pt x="65" y="49"/>
                      <a:pt x="65" y="35"/>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 name="Google Shape;1280;p29">
                <a:extLst>
                  <a:ext uri="{FF2B5EF4-FFF2-40B4-BE49-F238E27FC236}">
                    <a16:creationId xmlns:a16="http://schemas.microsoft.com/office/drawing/2014/main" id="{9B40429E-D2BF-4665-A012-1DF117B45F6D}"/>
                  </a:ext>
                </a:extLst>
              </p:cNvPr>
              <p:cNvSpPr/>
              <p:nvPr/>
            </p:nvSpPr>
            <p:spPr>
              <a:xfrm>
                <a:off x="3376963" y="3501375"/>
                <a:ext cx="8914" cy="8777"/>
              </a:xfrm>
              <a:custGeom>
                <a:avLst/>
                <a:gdLst/>
                <a:ahLst/>
                <a:cxnLst/>
                <a:rect l="l" t="t" r="r" b="b"/>
                <a:pathLst>
                  <a:path w="65" h="64" extrusionOk="0">
                    <a:moveTo>
                      <a:pt x="35" y="0"/>
                    </a:moveTo>
                    <a:cubicBezTo>
                      <a:pt x="16" y="0"/>
                      <a:pt x="1" y="15"/>
                      <a:pt x="1" y="34"/>
                    </a:cubicBezTo>
                    <a:cubicBezTo>
                      <a:pt x="1" y="54"/>
                      <a:pt x="16" y="64"/>
                      <a:pt x="35" y="64"/>
                    </a:cubicBezTo>
                    <a:cubicBezTo>
                      <a:pt x="55" y="64"/>
                      <a:pt x="65" y="54"/>
                      <a:pt x="65" y="34"/>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 name="Google Shape;1281;p29">
                <a:extLst>
                  <a:ext uri="{FF2B5EF4-FFF2-40B4-BE49-F238E27FC236}">
                    <a16:creationId xmlns:a16="http://schemas.microsoft.com/office/drawing/2014/main" id="{1C234939-D9CD-4853-B1F1-E2B37EA3674F}"/>
                  </a:ext>
                </a:extLst>
              </p:cNvPr>
              <p:cNvSpPr/>
              <p:nvPr/>
            </p:nvSpPr>
            <p:spPr>
              <a:xfrm>
                <a:off x="3376963" y="3483822"/>
                <a:ext cx="8914" cy="8914"/>
              </a:xfrm>
              <a:custGeom>
                <a:avLst/>
                <a:gdLst/>
                <a:ahLst/>
                <a:cxnLst/>
                <a:rect l="l" t="t" r="r" b="b"/>
                <a:pathLst>
                  <a:path w="65" h="65" extrusionOk="0">
                    <a:moveTo>
                      <a:pt x="35" y="1"/>
                    </a:moveTo>
                    <a:cubicBezTo>
                      <a:pt x="16" y="1"/>
                      <a:pt x="1" y="11"/>
                      <a:pt x="1" y="30"/>
                    </a:cubicBezTo>
                    <a:cubicBezTo>
                      <a:pt x="1" y="50"/>
                      <a:pt x="16" y="65"/>
                      <a:pt x="35" y="65"/>
                    </a:cubicBezTo>
                    <a:cubicBezTo>
                      <a:pt x="55" y="65"/>
                      <a:pt x="65" y="50"/>
                      <a:pt x="65" y="30"/>
                    </a:cubicBezTo>
                    <a:cubicBezTo>
                      <a:pt x="65" y="11"/>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 name="Google Shape;1282;p29">
                <a:extLst>
                  <a:ext uri="{FF2B5EF4-FFF2-40B4-BE49-F238E27FC236}">
                    <a16:creationId xmlns:a16="http://schemas.microsoft.com/office/drawing/2014/main" id="{2016F2F3-F682-441C-8815-6B463FA2DB82}"/>
                  </a:ext>
                </a:extLst>
              </p:cNvPr>
              <p:cNvSpPr/>
              <p:nvPr/>
            </p:nvSpPr>
            <p:spPr>
              <a:xfrm>
                <a:off x="3376963" y="3465720"/>
                <a:ext cx="8914" cy="8914"/>
              </a:xfrm>
              <a:custGeom>
                <a:avLst/>
                <a:gdLst/>
                <a:ahLst/>
                <a:cxnLst/>
                <a:rect l="l" t="t" r="r" b="b"/>
                <a:pathLst>
                  <a:path w="65" h="65" extrusionOk="0">
                    <a:moveTo>
                      <a:pt x="35" y="1"/>
                    </a:moveTo>
                    <a:cubicBezTo>
                      <a:pt x="16" y="1"/>
                      <a:pt x="1" y="15"/>
                      <a:pt x="1" y="30"/>
                    </a:cubicBezTo>
                    <a:cubicBezTo>
                      <a:pt x="1" y="50"/>
                      <a:pt x="16" y="64"/>
                      <a:pt x="35" y="64"/>
                    </a:cubicBezTo>
                    <a:cubicBezTo>
                      <a:pt x="55" y="64"/>
                      <a:pt x="65" y="50"/>
                      <a:pt x="65" y="30"/>
                    </a:cubicBezTo>
                    <a:cubicBezTo>
                      <a:pt x="65" y="15"/>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 name="Google Shape;1283;p29">
                <a:extLst>
                  <a:ext uri="{FF2B5EF4-FFF2-40B4-BE49-F238E27FC236}">
                    <a16:creationId xmlns:a16="http://schemas.microsoft.com/office/drawing/2014/main" id="{7846EDED-8794-4CDB-8A10-E55FC2D9689D}"/>
                  </a:ext>
                </a:extLst>
              </p:cNvPr>
              <p:cNvSpPr/>
              <p:nvPr/>
            </p:nvSpPr>
            <p:spPr>
              <a:xfrm>
                <a:off x="3395202" y="3519477"/>
                <a:ext cx="8777" cy="8914"/>
              </a:xfrm>
              <a:custGeom>
                <a:avLst/>
                <a:gdLst/>
                <a:ahLst/>
                <a:cxnLst/>
                <a:rect l="l" t="t" r="r" b="b"/>
                <a:pathLst>
                  <a:path w="64" h="65" extrusionOk="0">
                    <a:moveTo>
                      <a:pt x="30" y="0"/>
                    </a:moveTo>
                    <a:cubicBezTo>
                      <a:pt x="15" y="0"/>
                      <a:pt x="0" y="15"/>
                      <a:pt x="0" y="35"/>
                    </a:cubicBezTo>
                    <a:cubicBezTo>
                      <a:pt x="0" y="49"/>
                      <a:pt x="15" y="64"/>
                      <a:pt x="30" y="64"/>
                    </a:cubicBezTo>
                    <a:cubicBezTo>
                      <a:pt x="49" y="64"/>
                      <a:pt x="64" y="49"/>
                      <a:pt x="64" y="35"/>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 name="Google Shape;1284;p29">
                <a:extLst>
                  <a:ext uri="{FF2B5EF4-FFF2-40B4-BE49-F238E27FC236}">
                    <a16:creationId xmlns:a16="http://schemas.microsoft.com/office/drawing/2014/main" id="{8B344D32-BCBA-4F34-859F-1648CB20CB47}"/>
                  </a:ext>
                </a:extLst>
              </p:cNvPr>
              <p:cNvSpPr/>
              <p:nvPr/>
            </p:nvSpPr>
            <p:spPr>
              <a:xfrm>
                <a:off x="3395202" y="3501375"/>
                <a:ext cx="8777" cy="8777"/>
              </a:xfrm>
              <a:custGeom>
                <a:avLst/>
                <a:gdLst/>
                <a:ahLst/>
                <a:cxnLst/>
                <a:rect l="l" t="t" r="r" b="b"/>
                <a:pathLst>
                  <a:path w="64" h="64" extrusionOk="0">
                    <a:moveTo>
                      <a:pt x="30" y="0"/>
                    </a:moveTo>
                    <a:cubicBezTo>
                      <a:pt x="15" y="0"/>
                      <a:pt x="0" y="15"/>
                      <a:pt x="0" y="34"/>
                    </a:cubicBezTo>
                    <a:cubicBezTo>
                      <a:pt x="0" y="54"/>
                      <a:pt x="15" y="64"/>
                      <a:pt x="30" y="64"/>
                    </a:cubicBezTo>
                    <a:cubicBezTo>
                      <a:pt x="49" y="64"/>
                      <a:pt x="64" y="54"/>
                      <a:pt x="64" y="34"/>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 name="Google Shape;1285;p29">
                <a:extLst>
                  <a:ext uri="{FF2B5EF4-FFF2-40B4-BE49-F238E27FC236}">
                    <a16:creationId xmlns:a16="http://schemas.microsoft.com/office/drawing/2014/main" id="{92374901-FF8E-40CA-B0CF-D8D5D3D60AFA}"/>
                  </a:ext>
                </a:extLst>
              </p:cNvPr>
              <p:cNvSpPr/>
              <p:nvPr/>
            </p:nvSpPr>
            <p:spPr>
              <a:xfrm>
                <a:off x="3395202" y="3483822"/>
                <a:ext cx="8777" cy="8914"/>
              </a:xfrm>
              <a:custGeom>
                <a:avLst/>
                <a:gdLst/>
                <a:ahLst/>
                <a:cxnLst/>
                <a:rect l="l" t="t" r="r" b="b"/>
                <a:pathLst>
                  <a:path w="64" h="65" extrusionOk="0">
                    <a:moveTo>
                      <a:pt x="30" y="1"/>
                    </a:moveTo>
                    <a:cubicBezTo>
                      <a:pt x="15" y="1"/>
                      <a:pt x="0" y="11"/>
                      <a:pt x="0" y="30"/>
                    </a:cubicBezTo>
                    <a:cubicBezTo>
                      <a:pt x="0" y="50"/>
                      <a:pt x="15" y="65"/>
                      <a:pt x="30" y="65"/>
                    </a:cubicBezTo>
                    <a:cubicBezTo>
                      <a:pt x="49" y="65"/>
                      <a:pt x="64" y="50"/>
                      <a:pt x="64" y="30"/>
                    </a:cubicBezTo>
                    <a:cubicBezTo>
                      <a:pt x="64" y="11"/>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 name="Google Shape;1286;p29">
                <a:extLst>
                  <a:ext uri="{FF2B5EF4-FFF2-40B4-BE49-F238E27FC236}">
                    <a16:creationId xmlns:a16="http://schemas.microsoft.com/office/drawing/2014/main" id="{A228EA65-3DD3-4E53-A1F4-FD69989BFEE7}"/>
                  </a:ext>
                </a:extLst>
              </p:cNvPr>
              <p:cNvSpPr/>
              <p:nvPr/>
            </p:nvSpPr>
            <p:spPr>
              <a:xfrm>
                <a:off x="3395202" y="3465720"/>
                <a:ext cx="8777" cy="8914"/>
              </a:xfrm>
              <a:custGeom>
                <a:avLst/>
                <a:gdLst/>
                <a:ahLst/>
                <a:cxnLst/>
                <a:rect l="l" t="t" r="r" b="b"/>
                <a:pathLst>
                  <a:path w="64" h="65" extrusionOk="0">
                    <a:moveTo>
                      <a:pt x="30" y="1"/>
                    </a:moveTo>
                    <a:cubicBezTo>
                      <a:pt x="15" y="1"/>
                      <a:pt x="0" y="15"/>
                      <a:pt x="0" y="30"/>
                    </a:cubicBezTo>
                    <a:cubicBezTo>
                      <a:pt x="0" y="50"/>
                      <a:pt x="15" y="64"/>
                      <a:pt x="30" y="64"/>
                    </a:cubicBezTo>
                    <a:cubicBezTo>
                      <a:pt x="49" y="64"/>
                      <a:pt x="64" y="50"/>
                      <a:pt x="64" y="30"/>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76" name="Google Shape;1287;p29">
              <a:extLst>
                <a:ext uri="{FF2B5EF4-FFF2-40B4-BE49-F238E27FC236}">
                  <a16:creationId xmlns:a16="http://schemas.microsoft.com/office/drawing/2014/main" id="{9EFFB6AF-4D7F-4E7B-84B9-B1878C5DDDD3}"/>
                </a:ext>
              </a:extLst>
            </p:cNvPr>
            <p:cNvGrpSpPr/>
            <p:nvPr/>
          </p:nvGrpSpPr>
          <p:grpSpPr>
            <a:xfrm>
              <a:off x="2187572" y="1436895"/>
              <a:ext cx="1216407" cy="591880"/>
              <a:chOff x="2187572" y="1436895"/>
              <a:chExt cx="1216407" cy="591880"/>
            </a:xfrm>
          </p:grpSpPr>
          <p:sp>
            <p:nvSpPr>
              <p:cNvPr id="177" name="Google Shape;1300;p29">
                <a:extLst>
                  <a:ext uri="{FF2B5EF4-FFF2-40B4-BE49-F238E27FC236}">
                    <a16:creationId xmlns:a16="http://schemas.microsoft.com/office/drawing/2014/main" id="{2494DEF6-13E1-4066-9264-E083A60F8131}"/>
                  </a:ext>
                </a:extLst>
              </p:cNvPr>
              <p:cNvSpPr/>
              <p:nvPr/>
            </p:nvSpPr>
            <p:spPr>
              <a:xfrm>
                <a:off x="2187572" y="2006421"/>
                <a:ext cx="15633" cy="14948"/>
              </a:xfrm>
              <a:custGeom>
                <a:avLst/>
                <a:gdLst/>
                <a:ahLst/>
                <a:cxnLst/>
                <a:rect l="l" t="t" r="r" b="b"/>
                <a:pathLst>
                  <a:path w="114" h="109" extrusionOk="0">
                    <a:moveTo>
                      <a:pt x="54" y="1"/>
                    </a:moveTo>
                    <a:cubicBezTo>
                      <a:pt x="25" y="1"/>
                      <a:pt x="1" y="25"/>
                      <a:pt x="1" y="55"/>
                    </a:cubicBezTo>
                    <a:cubicBezTo>
                      <a:pt x="1" y="84"/>
                      <a:pt x="25" y="108"/>
                      <a:pt x="54" y="108"/>
                    </a:cubicBezTo>
                    <a:cubicBezTo>
                      <a:pt x="89" y="108"/>
                      <a:pt x="113" y="84"/>
                      <a:pt x="113" y="55"/>
                    </a:cubicBezTo>
                    <a:cubicBezTo>
                      <a:pt x="113" y="25"/>
                      <a:pt x="89"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 name="Google Shape;1307;p29">
                <a:extLst>
                  <a:ext uri="{FF2B5EF4-FFF2-40B4-BE49-F238E27FC236}">
                    <a16:creationId xmlns:a16="http://schemas.microsoft.com/office/drawing/2014/main" id="{02C8B56F-08CF-4DEF-AA77-3C8C43C88558}"/>
                  </a:ext>
                </a:extLst>
              </p:cNvPr>
              <p:cNvSpPr/>
              <p:nvPr/>
            </p:nvSpPr>
            <p:spPr>
              <a:xfrm>
                <a:off x="3376963" y="2019861"/>
                <a:ext cx="8914" cy="8914"/>
              </a:xfrm>
              <a:custGeom>
                <a:avLst/>
                <a:gdLst/>
                <a:ahLst/>
                <a:cxnLst/>
                <a:rect l="l" t="t" r="r" b="b"/>
                <a:pathLst>
                  <a:path w="65" h="65" extrusionOk="0">
                    <a:moveTo>
                      <a:pt x="35" y="1"/>
                    </a:moveTo>
                    <a:cubicBezTo>
                      <a:pt x="16" y="1"/>
                      <a:pt x="1" y="15"/>
                      <a:pt x="1" y="35"/>
                    </a:cubicBezTo>
                    <a:cubicBezTo>
                      <a:pt x="1" y="54"/>
                      <a:pt x="16" y="64"/>
                      <a:pt x="35" y="64"/>
                    </a:cubicBezTo>
                    <a:cubicBezTo>
                      <a:pt x="50" y="64"/>
                      <a:pt x="65" y="54"/>
                      <a:pt x="65" y="35"/>
                    </a:cubicBezTo>
                    <a:cubicBezTo>
                      <a:pt x="65" y="15"/>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 name="Google Shape;1308;p29">
                <a:extLst>
                  <a:ext uri="{FF2B5EF4-FFF2-40B4-BE49-F238E27FC236}">
                    <a16:creationId xmlns:a16="http://schemas.microsoft.com/office/drawing/2014/main" id="{D299D3C7-5054-405C-B431-2C96A7BC2D1B}"/>
                  </a:ext>
                </a:extLst>
              </p:cNvPr>
              <p:cNvSpPr/>
              <p:nvPr/>
            </p:nvSpPr>
            <p:spPr>
              <a:xfrm>
                <a:off x="3376963" y="2002444"/>
                <a:ext cx="8914" cy="8777"/>
              </a:xfrm>
              <a:custGeom>
                <a:avLst/>
                <a:gdLst/>
                <a:ahLst/>
                <a:cxnLst/>
                <a:rect l="l" t="t" r="r" b="b"/>
                <a:pathLst>
                  <a:path w="65" h="64" extrusionOk="0">
                    <a:moveTo>
                      <a:pt x="35" y="0"/>
                    </a:moveTo>
                    <a:cubicBezTo>
                      <a:pt x="16" y="0"/>
                      <a:pt x="1" y="15"/>
                      <a:pt x="1" y="30"/>
                    </a:cubicBezTo>
                    <a:cubicBezTo>
                      <a:pt x="1" y="49"/>
                      <a:pt x="16" y="64"/>
                      <a:pt x="35" y="64"/>
                    </a:cubicBezTo>
                    <a:cubicBezTo>
                      <a:pt x="55" y="64"/>
                      <a:pt x="65" y="49"/>
                      <a:pt x="65" y="30"/>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 name="Google Shape;1309;p29">
                <a:extLst>
                  <a:ext uri="{FF2B5EF4-FFF2-40B4-BE49-F238E27FC236}">
                    <a16:creationId xmlns:a16="http://schemas.microsoft.com/office/drawing/2014/main" id="{62C24F2C-676D-4976-9711-91D3DB9C7D74}"/>
                  </a:ext>
                </a:extLst>
              </p:cNvPr>
              <p:cNvSpPr/>
              <p:nvPr/>
            </p:nvSpPr>
            <p:spPr>
              <a:xfrm>
                <a:off x="3376963" y="1984342"/>
                <a:ext cx="8914" cy="8777"/>
              </a:xfrm>
              <a:custGeom>
                <a:avLst/>
                <a:gdLst/>
                <a:ahLst/>
                <a:cxnLst/>
                <a:rect l="l" t="t" r="r" b="b"/>
                <a:pathLst>
                  <a:path w="65" h="64" extrusionOk="0">
                    <a:moveTo>
                      <a:pt x="35" y="0"/>
                    </a:moveTo>
                    <a:cubicBezTo>
                      <a:pt x="16" y="0"/>
                      <a:pt x="1" y="15"/>
                      <a:pt x="1" y="29"/>
                    </a:cubicBezTo>
                    <a:cubicBezTo>
                      <a:pt x="1" y="49"/>
                      <a:pt x="16" y="64"/>
                      <a:pt x="35" y="64"/>
                    </a:cubicBezTo>
                    <a:cubicBezTo>
                      <a:pt x="55" y="64"/>
                      <a:pt x="65" y="49"/>
                      <a:pt x="65" y="29"/>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 name="Google Shape;1310;p29">
                <a:extLst>
                  <a:ext uri="{FF2B5EF4-FFF2-40B4-BE49-F238E27FC236}">
                    <a16:creationId xmlns:a16="http://schemas.microsoft.com/office/drawing/2014/main" id="{67A098E4-57CD-4F4C-835E-4325A87C47F7}"/>
                  </a:ext>
                </a:extLst>
              </p:cNvPr>
              <p:cNvSpPr/>
              <p:nvPr/>
            </p:nvSpPr>
            <p:spPr>
              <a:xfrm>
                <a:off x="3376963" y="1966103"/>
                <a:ext cx="8914" cy="8914"/>
              </a:xfrm>
              <a:custGeom>
                <a:avLst/>
                <a:gdLst/>
                <a:ahLst/>
                <a:cxnLst/>
                <a:rect l="l" t="t" r="r" b="b"/>
                <a:pathLst>
                  <a:path w="65" h="65" extrusionOk="0">
                    <a:moveTo>
                      <a:pt x="35" y="1"/>
                    </a:moveTo>
                    <a:cubicBezTo>
                      <a:pt x="16" y="1"/>
                      <a:pt x="1" y="16"/>
                      <a:pt x="1" y="30"/>
                    </a:cubicBezTo>
                    <a:cubicBezTo>
                      <a:pt x="1" y="50"/>
                      <a:pt x="16" y="64"/>
                      <a:pt x="35" y="64"/>
                    </a:cubicBezTo>
                    <a:cubicBezTo>
                      <a:pt x="50" y="64"/>
                      <a:pt x="65" y="50"/>
                      <a:pt x="65" y="30"/>
                    </a:cubicBezTo>
                    <a:cubicBezTo>
                      <a:pt x="65" y="16"/>
                      <a:pt x="50"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 name="Google Shape;1311;p29">
                <a:extLst>
                  <a:ext uri="{FF2B5EF4-FFF2-40B4-BE49-F238E27FC236}">
                    <a16:creationId xmlns:a16="http://schemas.microsoft.com/office/drawing/2014/main" id="{3F821B22-B5DF-4D08-A7B0-EB3CD38E8A47}"/>
                  </a:ext>
                </a:extLst>
              </p:cNvPr>
              <p:cNvSpPr/>
              <p:nvPr/>
            </p:nvSpPr>
            <p:spPr>
              <a:xfrm>
                <a:off x="3395202" y="2019861"/>
                <a:ext cx="8777" cy="8914"/>
              </a:xfrm>
              <a:custGeom>
                <a:avLst/>
                <a:gdLst/>
                <a:ahLst/>
                <a:cxnLst/>
                <a:rect l="l" t="t" r="r" b="b"/>
                <a:pathLst>
                  <a:path w="64" h="65" extrusionOk="0">
                    <a:moveTo>
                      <a:pt x="30" y="1"/>
                    </a:moveTo>
                    <a:cubicBezTo>
                      <a:pt x="15" y="1"/>
                      <a:pt x="0" y="15"/>
                      <a:pt x="0" y="35"/>
                    </a:cubicBezTo>
                    <a:cubicBezTo>
                      <a:pt x="0" y="54"/>
                      <a:pt x="15" y="64"/>
                      <a:pt x="30" y="64"/>
                    </a:cubicBezTo>
                    <a:cubicBezTo>
                      <a:pt x="49" y="64"/>
                      <a:pt x="64" y="54"/>
                      <a:pt x="64" y="35"/>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 name="Google Shape;1312;p29">
                <a:extLst>
                  <a:ext uri="{FF2B5EF4-FFF2-40B4-BE49-F238E27FC236}">
                    <a16:creationId xmlns:a16="http://schemas.microsoft.com/office/drawing/2014/main" id="{C99B8621-513D-4EF7-8695-B56CE1C1ED65}"/>
                  </a:ext>
                </a:extLst>
              </p:cNvPr>
              <p:cNvSpPr/>
              <p:nvPr/>
            </p:nvSpPr>
            <p:spPr>
              <a:xfrm>
                <a:off x="3395202" y="2002444"/>
                <a:ext cx="8777" cy="8777"/>
              </a:xfrm>
              <a:custGeom>
                <a:avLst/>
                <a:gdLst/>
                <a:ahLst/>
                <a:cxnLst/>
                <a:rect l="l" t="t" r="r" b="b"/>
                <a:pathLst>
                  <a:path w="64" h="64" extrusionOk="0">
                    <a:moveTo>
                      <a:pt x="30" y="0"/>
                    </a:moveTo>
                    <a:cubicBezTo>
                      <a:pt x="15" y="0"/>
                      <a:pt x="0" y="15"/>
                      <a:pt x="0" y="30"/>
                    </a:cubicBezTo>
                    <a:cubicBezTo>
                      <a:pt x="0" y="49"/>
                      <a:pt x="15" y="64"/>
                      <a:pt x="30" y="64"/>
                    </a:cubicBezTo>
                    <a:cubicBezTo>
                      <a:pt x="49" y="64"/>
                      <a:pt x="64" y="49"/>
                      <a:pt x="64" y="30"/>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 name="Google Shape;1313;p29">
                <a:extLst>
                  <a:ext uri="{FF2B5EF4-FFF2-40B4-BE49-F238E27FC236}">
                    <a16:creationId xmlns:a16="http://schemas.microsoft.com/office/drawing/2014/main" id="{58810517-8139-402E-93DF-45ECA0E708B1}"/>
                  </a:ext>
                </a:extLst>
              </p:cNvPr>
              <p:cNvSpPr/>
              <p:nvPr/>
            </p:nvSpPr>
            <p:spPr>
              <a:xfrm>
                <a:off x="3395202" y="1984342"/>
                <a:ext cx="8777" cy="8777"/>
              </a:xfrm>
              <a:custGeom>
                <a:avLst/>
                <a:gdLst/>
                <a:ahLst/>
                <a:cxnLst/>
                <a:rect l="l" t="t" r="r" b="b"/>
                <a:pathLst>
                  <a:path w="64" h="64" extrusionOk="0">
                    <a:moveTo>
                      <a:pt x="30" y="0"/>
                    </a:moveTo>
                    <a:cubicBezTo>
                      <a:pt x="15" y="0"/>
                      <a:pt x="0" y="15"/>
                      <a:pt x="0" y="29"/>
                    </a:cubicBezTo>
                    <a:cubicBezTo>
                      <a:pt x="0" y="49"/>
                      <a:pt x="15" y="64"/>
                      <a:pt x="30" y="64"/>
                    </a:cubicBezTo>
                    <a:cubicBezTo>
                      <a:pt x="49" y="64"/>
                      <a:pt x="64" y="49"/>
                      <a:pt x="64" y="29"/>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 name="Google Shape;1315;p29">
                <a:extLst>
                  <a:ext uri="{FF2B5EF4-FFF2-40B4-BE49-F238E27FC236}">
                    <a16:creationId xmlns:a16="http://schemas.microsoft.com/office/drawing/2014/main" id="{B47680E5-7545-4B57-8519-39CF0A788457}"/>
                  </a:ext>
                </a:extLst>
              </p:cNvPr>
              <p:cNvSpPr/>
              <p:nvPr/>
            </p:nvSpPr>
            <p:spPr>
              <a:xfrm>
                <a:off x="3376963" y="1490652"/>
                <a:ext cx="8914" cy="8914"/>
              </a:xfrm>
              <a:custGeom>
                <a:avLst/>
                <a:gdLst/>
                <a:ahLst/>
                <a:cxnLst/>
                <a:rect l="l" t="t" r="r" b="b"/>
                <a:pathLst>
                  <a:path w="65" h="65" extrusionOk="0">
                    <a:moveTo>
                      <a:pt x="35" y="0"/>
                    </a:moveTo>
                    <a:cubicBezTo>
                      <a:pt x="16" y="0"/>
                      <a:pt x="1" y="15"/>
                      <a:pt x="1" y="35"/>
                    </a:cubicBezTo>
                    <a:cubicBezTo>
                      <a:pt x="1" y="49"/>
                      <a:pt x="16" y="64"/>
                      <a:pt x="35" y="64"/>
                    </a:cubicBezTo>
                    <a:cubicBezTo>
                      <a:pt x="55" y="64"/>
                      <a:pt x="65" y="49"/>
                      <a:pt x="65" y="35"/>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 name="Google Shape;1316;p29">
                <a:extLst>
                  <a:ext uri="{FF2B5EF4-FFF2-40B4-BE49-F238E27FC236}">
                    <a16:creationId xmlns:a16="http://schemas.microsoft.com/office/drawing/2014/main" id="{AD58CA53-6E1E-4066-8CA7-D2FD4A60C270}"/>
                  </a:ext>
                </a:extLst>
              </p:cNvPr>
              <p:cNvSpPr/>
              <p:nvPr/>
            </p:nvSpPr>
            <p:spPr>
              <a:xfrm>
                <a:off x="3376963" y="1472550"/>
                <a:ext cx="8914" cy="8777"/>
              </a:xfrm>
              <a:custGeom>
                <a:avLst/>
                <a:gdLst/>
                <a:ahLst/>
                <a:cxnLst/>
                <a:rect l="l" t="t" r="r" b="b"/>
                <a:pathLst>
                  <a:path w="65" h="64" extrusionOk="0">
                    <a:moveTo>
                      <a:pt x="35" y="0"/>
                    </a:moveTo>
                    <a:cubicBezTo>
                      <a:pt x="16" y="0"/>
                      <a:pt x="1" y="15"/>
                      <a:pt x="1" y="34"/>
                    </a:cubicBezTo>
                    <a:cubicBezTo>
                      <a:pt x="1" y="54"/>
                      <a:pt x="16" y="64"/>
                      <a:pt x="35" y="64"/>
                    </a:cubicBezTo>
                    <a:cubicBezTo>
                      <a:pt x="55" y="64"/>
                      <a:pt x="65" y="54"/>
                      <a:pt x="65" y="34"/>
                    </a:cubicBezTo>
                    <a:cubicBezTo>
                      <a:pt x="65" y="15"/>
                      <a:pt x="55" y="0"/>
                      <a:pt x="35"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 name="Google Shape;1317;p29">
                <a:extLst>
                  <a:ext uri="{FF2B5EF4-FFF2-40B4-BE49-F238E27FC236}">
                    <a16:creationId xmlns:a16="http://schemas.microsoft.com/office/drawing/2014/main" id="{CF2E5FD5-EBB5-464B-979D-AC7E372A32E0}"/>
                  </a:ext>
                </a:extLst>
              </p:cNvPr>
              <p:cNvSpPr/>
              <p:nvPr/>
            </p:nvSpPr>
            <p:spPr>
              <a:xfrm>
                <a:off x="3376963" y="1454997"/>
                <a:ext cx="8914" cy="8914"/>
              </a:xfrm>
              <a:custGeom>
                <a:avLst/>
                <a:gdLst/>
                <a:ahLst/>
                <a:cxnLst/>
                <a:rect l="l" t="t" r="r" b="b"/>
                <a:pathLst>
                  <a:path w="65" h="65" extrusionOk="0">
                    <a:moveTo>
                      <a:pt x="35" y="1"/>
                    </a:moveTo>
                    <a:cubicBezTo>
                      <a:pt x="16" y="1"/>
                      <a:pt x="1" y="11"/>
                      <a:pt x="1" y="30"/>
                    </a:cubicBezTo>
                    <a:cubicBezTo>
                      <a:pt x="1" y="50"/>
                      <a:pt x="16" y="65"/>
                      <a:pt x="35" y="65"/>
                    </a:cubicBezTo>
                    <a:cubicBezTo>
                      <a:pt x="55" y="65"/>
                      <a:pt x="65" y="50"/>
                      <a:pt x="65" y="30"/>
                    </a:cubicBezTo>
                    <a:cubicBezTo>
                      <a:pt x="65" y="11"/>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 name="Google Shape;1318;p29">
                <a:extLst>
                  <a:ext uri="{FF2B5EF4-FFF2-40B4-BE49-F238E27FC236}">
                    <a16:creationId xmlns:a16="http://schemas.microsoft.com/office/drawing/2014/main" id="{0F15A216-B70B-425A-A75B-B8783A3BEADA}"/>
                  </a:ext>
                </a:extLst>
              </p:cNvPr>
              <p:cNvSpPr/>
              <p:nvPr/>
            </p:nvSpPr>
            <p:spPr>
              <a:xfrm>
                <a:off x="3376963" y="1436895"/>
                <a:ext cx="8914" cy="8914"/>
              </a:xfrm>
              <a:custGeom>
                <a:avLst/>
                <a:gdLst/>
                <a:ahLst/>
                <a:cxnLst/>
                <a:rect l="l" t="t" r="r" b="b"/>
                <a:pathLst>
                  <a:path w="65" h="65" extrusionOk="0">
                    <a:moveTo>
                      <a:pt x="35" y="1"/>
                    </a:moveTo>
                    <a:cubicBezTo>
                      <a:pt x="16" y="1"/>
                      <a:pt x="1" y="15"/>
                      <a:pt x="1" y="30"/>
                    </a:cubicBezTo>
                    <a:cubicBezTo>
                      <a:pt x="1" y="50"/>
                      <a:pt x="16" y="64"/>
                      <a:pt x="35" y="64"/>
                    </a:cubicBezTo>
                    <a:cubicBezTo>
                      <a:pt x="55" y="64"/>
                      <a:pt x="65" y="50"/>
                      <a:pt x="65" y="30"/>
                    </a:cubicBezTo>
                    <a:cubicBezTo>
                      <a:pt x="65" y="15"/>
                      <a:pt x="55" y="1"/>
                      <a:pt x="35"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 name="Google Shape;1319;p29">
                <a:extLst>
                  <a:ext uri="{FF2B5EF4-FFF2-40B4-BE49-F238E27FC236}">
                    <a16:creationId xmlns:a16="http://schemas.microsoft.com/office/drawing/2014/main" id="{DA258329-B50B-4A1F-BBD8-5ADEFFB6985D}"/>
                  </a:ext>
                </a:extLst>
              </p:cNvPr>
              <p:cNvSpPr/>
              <p:nvPr/>
            </p:nvSpPr>
            <p:spPr>
              <a:xfrm>
                <a:off x="3395202" y="1490652"/>
                <a:ext cx="8777" cy="8914"/>
              </a:xfrm>
              <a:custGeom>
                <a:avLst/>
                <a:gdLst/>
                <a:ahLst/>
                <a:cxnLst/>
                <a:rect l="l" t="t" r="r" b="b"/>
                <a:pathLst>
                  <a:path w="64" h="65" extrusionOk="0">
                    <a:moveTo>
                      <a:pt x="30" y="0"/>
                    </a:moveTo>
                    <a:cubicBezTo>
                      <a:pt x="15" y="0"/>
                      <a:pt x="0" y="15"/>
                      <a:pt x="0" y="35"/>
                    </a:cubicBezTo>
                    <a:cubicBezTo>
                      <a:pt x="0" y="49"/>
                      <a:pt x="15" y="64"/>
                      <a:pt x="30" y="64"/>
                    </a:cubicBezTo>
                    <a:cubicBezTo>
                      <a:pt x="49" y="64"/>
                      <a:pt x="64" y="49"/>
                      <a:pt x="64" y="35"/>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 name="Google Shape;1320;p29">
                <a:extLst>
                  <a:ext uri="{FF2B5EF4-FFF2-40B4-BE49-F238E27FC236}">
                    <a16:creationId xmlns:a16="http://schemas.microsoft.com/office/drawing/2014/main" id="{1DF3509B-4611-4944-8D25-59A66E4E4455}"/>
                  </a:ext>
                </a:extLst>
              </p:cNvPr>
              <p:cNvSpPr/>
              <p:nvPr/>
            </p:nvSpPr>
            <p:spPr>
              <a:xfrm>
                <a:off x="3395202" y="1472550"/>
                <a:ext cx="8777" cy="8777"/>
              </a:xfrm>
              <a:custGeom>
                <a:avLst/>
                <a:gdLst/>
                <a:ahLst/>
                <a:cxnLst/>
                <a:rect l="l" t="t" r="r" b="b"/>
                <a:pathLst>
                  <a:path w="64" h="64" extrusionOk="0">
                    <a:moveTo>
                      <a:pt x="30" y="0"/>
                    </a:moveTo>
                    <a:cubicBezTo>
                      <a:pt x="15" y="0"/>
                      <a:pt x="0" y="15"/>
                      <a:pt x="0" y="34"/>
                    </a:cubicBezTo>
                    <a:cubicBezTo>
                      <a:pt x="0" y="54"/>
                      <a:pt x="15" y="64"/>
                      <a:pt x="30" y="64"/>
                    </a:cubicBezTo>
                    <a:cubicBezTo>
                      <a:pt x="49" y="64"/>
                      <a:pt x="64" y="54"/>
                      <a:pt x="64" y="34"/>
                    </a:cubicBezTo>
                    <a:cubicBezTo>
                      <a:pt x="64" y="15"/>
                      <a:pt x="49" y="0"/>
                      <a:pt x="30" y="0"/>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 name="Google Shape;1321;p29">
                <a:extLst>
                  <a:ext uri="{FF2B5EF4-FFF2-40B4-BE49-F238E27FC236}">
                    <a16:creationId xmlns:a16="http://schemas.microsoft.com/office/drawing/2014/main" id="{39A8BC15-46BB-43C4-A358-B4C167ED0D77}"/>
                  </a:ext>
                </a:extLst>
              </p:cNvPr>
              <p:cNvSpPr/>
              <p:nvPr/>
            </p:nvSpPr>
            <p:spPr>
              <a:xfrm>
                <a:off x="3395202" y="1454997"/>
                <a:ext cx="8777" cy="8914"/>
              </a:xfrm>
              <a:custGeom>
                <a:avLst/>
                <a:gdLst/>
                <a:ahLst/>
                <a:cxnLst/>
                <a:rect l="l" t="t" r="r" b="b"/>
                <a:pathLst>
                  <a:path w="64" h="65" extrusionOk="0">
                    <a:moveTo>
                      <a:pt x="30" y="1"/>
                    </a:moveTo>
                    <a:cubicBezTo>
                      <a:pt x="15" y="1"/>
                      <a:pt x="0" y="11"/>
                      <a:pt x="0" y="30"/>
                    </a:cubicBezTo>
                    <a:cubicBezTo>
                      <a:pt x="0" y="50"/>
                      <a:pt x="15" y="65"/>
                      <a:pt x="30" y="65"/>
                    </a:cubicBezTo>
                    <a:cubicBezTo>
                      <a:pt x="49" y="65"/>
                      <a:pt x="64" y="50"/>
                      <a:pt x="64" y="30"/>
                    </a:cubicBezTo>
                    <a:cubicBezTo>
                      <a:pt x="64" y="11"/>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 name="Google Shape;1322;p29">
                <a:extLst>
                  <a:ext uri="{FF2B5EF4-FFF2-40B4-BE49-F238E27FC236}">
                    <a16:creationId xmlns:a16="http://schemas.microsoft.com/office/drawing/2014/main" id="{28FAEC21-5891-4217-A3CA-2E34620B6365}"/>
                  </a:ext>
                </a:extLst>
              </p:cNvPr>
              <p:cNvSpPr/>
              <p:nvPr/>
            </p:nvSpPr>
            <p:spPr>
              <a:xfrm>
                <a:off x="3395202" y="1436895"/>
                <a:ext cx="8777" cy="8914"/>
              </a:xfrm>
              <a:custGeom>
                <a:avLst/>
                <a:gdLst/>
                <a:ahLst/>
                <a:cxnLst/>
                <a:rect l="l" t="t" r="r" b="b"/>
                <a:pathLst>
                  <a:path w="64" h="65" extrusionOk="0">
                    <a:moveTo>
                      <a:pt x="30" y="1"/>
                    </a:moveTo>
                    <a:cubicBezTo>
                      <a:pt x="15" y="1"/>
                      <a:pt x="0" y="15"/>
                      <a:pt x="0" y="30"/>
                    </a:cubicBezTo>
                    <a:cubicBezTo>
                      <a:pt x="0" y="50"/>
                      <a:pt x="15" y="64"/>
                      <a:pt x="30" y="64"/>
                    </a:cubicBezTo>
                    <a:cubicBezTo>
                      <a:pt x="49" y="64"/>
                      <a:pt x="64" y="50"/>
                      <a:pt x="64" y="30"/>
                    </a:cubicBezTo>
                    <a:cubicBezTo>
                      <a:pt x="64" y="15"/>
                      <a:pt x="49" y="1"/>
                      <a:pt x="30" y="1"/>
                    </a:cubicBezTo>
                    <a:close/>
                  </a:path>
                </a:pathLst>
              </a:custGeom>
              <a:solidFill>
                <a:srgbClr val="5762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pic>
        <p:nvPicPr>
          <p:cNvPr id="311" name="Picture 310">
            <a:extLst>
              <a:ext uri="{FF2B5EF4-FFF2-40B4-BE49-F238E27FC236}">
                <a16:creationId xmlns:a16="http://schemas.microsoft.com/office/drawing/2014/main" id="{C96D4636-E7E3-4FF3-B95C-385DAC550698}"/>
              </a:ext>
            </a:extLst>
          </p:cNvPr>
          <p:cNvPicPr>
            <a:picLocks noChangeAspect="1"/>
          </p:cNvPicPr>
          <p:nvPr/>
        </p:nvPicPr>
        <p:blipFill>
          <a:blip r:embed="rId2"/>
          <a:stretch>
            <a:fillRect/>
          </a:stretch>
        </p:blipFill>
        <p:spPr>
          <a:xfrm>
            <a:off x="2015066" y="1819603"/>
            <a:ext cx="1171501" cy="2234954"/>
          </a:xfrm>
          <a:prstGeom prst="rect">
            <a:avLst/>
          </a:prstGeom>
        </p:spPr>
      </p:pic>
      <p:sp>
        <p:nvSpPr>
          <p:cNvPr id="312" name="TextBox 311">
            <a:extLst>
              <a:ext uri="{FF2B5EF4-FFF2-40B4-BE49-F238E27FC236}">
                <a16:creationId xmlns:a16="http://schemas.microsoft.com/office/drawing/2014/main" id="{22E84F73-8EF1-4532-9C43-49F48AE5849E}"/>
              </a:ext>
            </a:extLst>
          </p:cNvPr>
          <p:cNvSpPr txBox="1"/>
          <p:nvPr/>
        </p:nvSpPr>
        <p:spPr>
          <a:xfrm>
            <a:off x="1706136" y="923206"/>
            <a:ext cx="1858665"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SYSTEM MODULE</a:t>
            </a:r>
          </a:p>
        </p:txBody>
      </p:sp>
      <p:sp>
        <p:nvSpPr>
          <p:cNvPr id="313" name="TextBox 312">
            <a:extLst>
              <a:ext uri="{FF2B5EF4-FFF2-40B4-BE49-F238E27FC236}">
                <a16:creationId xmlns:a16="http://schemas.microsoft.com/office/drawing/2014/main" id="{E9E50201-0662-443F-BDE1-D77356E2F664}"/>
              </a:ext>
            </a:extLst>
          </p:cNvPr>
          <p:cNvSpPr txBox="1"/>
          <p:nvPr/>
        </p:nvSpPr>
        <p:spPr>
          <a:xfrm>
            <a:off x="6323453" y="905110"/>
            <a:ext cx="1858665"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USER MODULE</a:t>
            </a:r>
          </a:p>
        </p:txBody>
      </p:sp>
      <p:cxnSp>
        <p:nvCxnSpPr>
          <p:cNvPr id="314" name="Google Shape;314;p19">
            <a:extLst>
              <a:ext uri="{FF2B5EF4-FFF2-40B4-BE49-F238E27FC236}">
                <a16:creationId xmlns:a16="http://schemas.microsoft.com/office/drawing/2014/main" id="{FAB4EBEC-81C8-40BE-8AB6-F8F0B19DEA0A}"/>
              </a:ext>
            </a:extLst>
          </p:cNvPr>
          <p:cNvCxnSpPr>
            <a:cxnSpLocks/>
          </p:cNvCxnSpPr>
          <p:nvPr/>
        </p:nvCxnSpPr>
        <p:spPr>
          <a:xfrm rot="16200000" flipV="1">
            <a:off x="4321908" y="801263"/>
            <a:ext cx="2202509" cy="2000387"/>
          </a:xfrm>
          <a:prstGeom prst="bentConnector3">
            <a:avLst>
              <a:gd name="adj1" fmla="val -358"/>
            </a:avLst>
          </a:prstGeom>
          <a:noFill/>
          <a:ln w="38100" cap="flat" cmpd="sng">
            <a:solidFill>
              <a:schemeClr val="dk2"/>
            </a:solidFill>
            <a:prstDash val="solid"/>
            <a:round/>
            <a:headEnd type="none" w="med" len="med"/>
            <a:tailEnd type="oval" w="med" len="med"/>
          </a:ln>
        </p:spPr>
      </p:cxnSp>
      <p:cxnSp>
        <p:nvCxnSpPr>
          <p:cNvPr id="319" name="Google Shape;314;p19">
            <a:extLst>
              <a:ext uri="{FF2B5EF4-FFF2-40B4-BE49-F238E27FC236}">
                <a16:creationId xmlns:a16="http://schemas.microsoft.com/office/drawing/2014/main" id="{592869F8-A921-4D2B-B779-DBE278555C73}"/>
              </a:ext>
            </a:extLst>
          </p:cNvPr>
          <p:cNvCxnSpPr>
            <a:cxnSpLocks/>
          </p:cNvCxnSpPr>
          <p:nvPr/>
        </p:nvCxnSpPr>
        <p:spPr>
          <a:xfrm rot="5400000" flipH="1" flipV="1">
            <a:off x="3091977" y="882356"/>
            <a:ext cx="2534691" cy="2170382"/>
          </a:xfrm>
          <a:prstGeom prst="bentConnector3">
            <a:avLst>
              <a:gd name="adj1" fmla="val -1107"/>
            </a:avLst>
          </a:prstGeom>
          <a:noFill/>
          <a:ln w="38100" cap="flat" cmpd="sng">
            <a:solidFill>
              <a:schemeClr val="dk2"/>
            </a:solidFill>
            <a:prstDash val="solid"/>
            <a:round/>
            <a:headEnd type="none" w="med" len="med"/>
            <a:tailEnd type="oval" w="med" len="med"/>
          </a:ln>
        </p:spPr>
      </p:cxnSp>
      <p:sp>
        <p:nvSpPr>
          <p:cNvPr id="323" name="Flowchart: Extract 322">
            <a:extLst>
              <a:ext uri="{FF2B5EF4-FFF2-40B4-BE49-F238E27FC236}">
                <a16:creationId xmlns:a16="http://schemas.microsoft.com/office/drawing/2014/main" id="{237AF8E5-C6A8-4195-95C5-71BAC2F30F11}"/>
              </a:ext>
            </a:extLst>
          </p:cNvPr>
          <p:cNvSpPr/>
          <p:nvPr/>
        </p:nvSpPr>
        <p:spPr>
          <a:xfrm rot="16200000">
            <a:off x="3179809" y="3156077"/>
            <a:ext cx="255105" cy="180007"/>
          </a:xfrm>
          <a:prstGeom prst="flowChartExtra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24" name="Flowchart: Extract 323">
            <a:extLst>
              <a:ext uri="{FF2B5EF4-FFF2-40B4-BE49-F238E27FC236}">
                <a16:creationId xmlns:a16="http://schemas.microsoft.com/office/drawing/2014/main" id="{BE05F607-60BE-417F-B699-A28ABF1E0078}"/>
              </a:ext>
            </a:extLst>
          </p:cNvPr>
          <p:cNvSpPr/>
          <p:nvPr/>
        </p:nvSpPr>
        <p:spPr>
          <a:xfrm rot="5400000">
            <a:off x="6301587" y="2797271"/>
            <a:ext cx="255105" cy="180007"/>
          </a:xfrm>
          <a:prstGeom prst="flowChartExtra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6620995"/>
      </p:ext>
    </p:extLst>
  </p:cSld>
  <p:clrMapOvr>
    <a:masterClrMapping/>
  </p:clrMapOvr>
</p:sld>
</file>

<file path=ppt/theme/theme1.xml><?xml version="1.0" encoding="utf-8"?>
<a:theme xmlns:a="http://schemas.openxmlformats.org/drawingml/2006/main" name="Smartphone Infographics by Slidesgo">
  <a:themeElements>
    <a:clrScheme name="Simple Light">
      <a:dk1>
        <a:srgbClr val="000000"/>
      </a:dk1>
      <a:lt1>
        <a:srgbClr val="FFFFFF"/>
      </a:lt1>
      <a:dk2>
        <a:srgbClr val="595959"/>
      </a:dk2>
      <a:lt2>
        <a:srgbClr val="E6E6E6"/>
      </a:lt2>
      <a:accent1>
        <a:srgbClr val="2E77C3"/>
      </a:accent1>
      <a:accent2>
        <a:srgbClr val="617688"/>
      </a:accent2>
      <a:accent3>
        <a:srgbClr val="D84774"/>
      </a:accent3>
      <a:accent4>
        <a:srgbClr val="FA9887"/>
      </a:accent4>
      <a:accent5>
        <a:srgbClr val="E94974"/>
      </a:accent5>
      <a:accent6>
        <a:srgbClr val="3C5F79"/>
      </a:accent6>
      <a:hlink>
        <a:srgbClr val="3C5F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6586</TotalTime>
  <Words>1933</Words>
  <Application>Microsoft Office PowerPoint</Application>
  <PresentationFormat>On-screen Show (16:9)</PresentationFormat>
  <Paragraphs>224</Paragraphs>
  <Slides>32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Times New Roman</vt:lpstr>
      <vt:lpstr>Wingdings</vt:lpstr>
      <vt:lpstr>Fira Sans Extra Condensed Medium</vt:lpstr>
      <vt:lpstr>Calibri</vt:lpstr>
      <vt:lpstr>Fira Sans Medium</vt:lpstr>
      <vt:lpstr>Arial</vt:lpstr>
      <vt:lpstr>Fira Sans Extra Condensed</vt:lpstr>
      <vt:lpstr>Roboto</vt:lpstr>
      <vt:lpstr>Smartphone Infographics by Slidesgo</vt:lpstr>
      <vt:lpstr>PowerPoint Presentation</vt:lpstr>
      <vt:lpstr>CONTENTS</vt:lpstr>
      <vt:lpstr>INTRODUCTION</vt:lpstr>
      <vt:lpstr>ABSTRACT</vt:lpstr>
      <vt:lpstr>PowerPoint Presentation</vt:lpstr>
      <vt:lpstr>EXISTING SYSTEM</vt:lpstr>
      <vt:lpstr>PROPOSING SYSTEM</vt:lpstr>
      <vt:lpstr>SYSTEM REQUIRMENTS</vt:lpstr>
      <vt:lpstr>MODULES: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Smartphone Infographics</dc:title>
  <dc:creator>Sailohitha Jangala Ramu</dc:creator>
  <cp:lastModifiedBy>lohitha jangala</cp:lastModifiedBy>
  <cp:revision>139</cp:revision>
  <dcterms:modified xsi:type="dcterms:W3CDTF">2023-05-03T11:50:41Z</dcterms:modified>
</cp:coreProperties>
</file>